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768" r:id="rId2"/>
    <p:sldMasterId id="2147483781" r:id="rId3"/>
    <p:sldMasterId id="2147483806" r:id="rId4"/>
    <p:sldMasterId id="2147483818" r:id="rId5"/>
  </p:sldMasterIdLst>
  <p:notesMasterIdLst>
    <p:notesMasterId r:id="rId26"/>
  </p:notesMasterIdLst>
  <p:sldIdLst>
    <p:sldId id="256" r:id="rId6"/>
    <p:sldId id="341" r:id="rId7"/>
    <p:sldId id="315" r:id="rId8"/>
    <p:sldId id="321" r:id="rId9"/>
    <p:sldId id="309" r:id="rId10"/>
    <p:sldId id="316" r:id="rId11"/>
    <p:sldId id="320" r:id="rId12"/>
    <p:sldId id="358" r:id="rId13"/>
    <p:sldId id="349" r:id="rId14"/>
    <p:sldId id="346" r:id="rId15"/>
    <p:sldId id="347" r:id="rId16"/>
    <p:sldId id="344" r:id="rId17"/>
    <p:sldId id="348" r:id="rId18"/>
    <p:sldId id="360" r:id="rId19"/>
    <p:sldId id="326" r:id="rId20"/>
    <p:sldId id="351" r:id="rId21"/>
    <p:sldId id="354" r:id="rId22"/>
    <p:sldId id="328" r:id="rId23"/>
    <p:sldId id="356" r:id="rId24"/>
    <p:sldId id="291" r:id="rId25"/>
  </p:sldIdLst>
  <p:sldSz cx="9144000" cy="6858000" type="screen4x3"/>
  <p:notesSz cx="7010400" cy="92360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80114"/>
    <a:srgbClr val="D90116"/>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napVertSplitter="1" vertBarState="minimized" horzBarState="maximized">
    <p:restoredLeft sz="34587" autoAdjust="0"/>
    <p:restoredTop sz="94092" autoAdjust="0"/>
  </p:normalViewPr>
  <p:slideViewPr>
    <p:cSldViewPr snapToGrid="0" snapToObjects="1">
      <p:cViewPr varScale="1">
        <p:scale>
          <a:sx n="104" d="100"/>
          <a:sy n="104" d="100"/>
        </p:scale>
        <p:origin x="-2240" y="-112"/>
      </p:cViewPr>
      <p:guideLst>
        <p:guide orient="horz" pos="2160"/>
        <p:guide pos="2880"/>
      </p:guideLst>
    </p:cSldViewPr>
  </p:slideViewPr>
  <p:outlineViewPr>
    <p:cViewPr>
      <p:scale>
        <a:sx n="33" d="100"/>
        <a:sy n="33" d="100"/>
      </p:scale>
      <p:origin x="36" y="0"/>
    </p:cViewPr>
  </p:outlineViewPr>
  <p:notesTextViewPr>
    <p:cViewPr>
      <p:scale>
        <a:sx n="100" d="100"/>
        <a:sy n="100" d="100"/>
      </p:scale>
      <p:origin x="0" y="0"/>
    </p:cViewPr>
  </p:notesTextViewPr>
  <p:sorterViewPr>
    <p:cViewPr>
      <p:scale>
        <a:sx n="100" d="100"/>
        <a:sy n="100" d="100"/>
      </p:scale>
      <p:origin x="0" y="348"/>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4.xml"/><Relationship Id="rId20" Type="http://schemas.openxmlformats.org/officeDocument/2006/relationships/slide" Target="slides/slide15.xml"/><Relationship Id="rId21" Type="http://schemas.openxmlformats.org/officeDocument/2006/relationships/slide" Target="slides/slide16.xml"/><Relationship Id="rId22" Type="http://schemas.openxmlformats.org/officeDocument/2006/relationships/slide" Target="slides/slide17.xml"/><Relationship Id="rId23" Type="http://schemas.openxmlformats.org/officeDocument/2006/relationships/slide" Target="slides/slide18.xml"/><Relationship Id="rId24" Type="http://schemas.openxmlformats.org/officeDocument/2006/relationships/slide" Target="slides/slide19.xml"/><Relationship Id="rId25" Type="http://schemas.openxmlformats.org/officeDocument/2006/relationships/slide" Target="slides/slide20.xml"/><Relationship Id="rId26" Type="http://schemas.openxmlformats.org/officeDocument/2006/relationships/notesMaster" Target="notesMasters/notesMaster1.xml"/><Relationship Id="rId27" Type="http://schemas.openxmlformats.org/officeDocument/2006/relationships/printerSettings" Target="printerSettings/printerSettings1.bin"/><Relationship Id="rId28" Type="http://schemas.openxmlformats.org/officeDocument/2006/relationships/presProps" Target="presProps.xml"/><Relationship Id="rId29" Type="http://schemas.openxmlformats.org/officeDocument/2006/relationships/viewProps" Target="viewProps.xml"/><Relationship Id="rId30" Type="http://schemas.openxmlformats.org/officeDocument/2006/relationships/theme" Target="theme/theme1.xml"/><Relationship Id="rId31" Type="http://schemas.openxmlformats.org/officeDocument/2006/relationships/tableStyles" Target="tableStyles.xml"/><Relationship Id="rId10" Type="http://schemas.openxmlformats.org/officeDocument/2006/relationships/slide" Target="slides/slide5.xml"/><Relationship Id="rId11" Type="http://schemas.openxmlformats.org/officeDocument/2006/relationships/slide" Target="slides/slide6.xml"/><Relationship Id="rId12" Type="http://schemas.openxmlformats.org/officeDocument/2006/relationships/slide" Target="slides/slide7.xml"/><Relationship Id="rId13" Type="http://schemas.openxmlformats.org/officeDocument/2006/relationships/slide" Target="slides/slide8.xml"/><Relationship Id="rId14" Type="http://schemas.openxmlformats.org/officeDocument/2006/relationships/slide" Target="slides/slide9.xml"/><Relationship Id="rId15" Type="http://schemas.openxmlformats.org/officeDocument/2006/relationships/slide" Target="slides/slide10.xml"/><Relationship Id="rId16" Type="http://schemas.openxmlformats.org/officeDocument/2006/relationships/slide" Target="slides/slide11.xml"/><Relationship Id="rId17" Type="http://schemas.openxmlformats.org/officeDocument/2006/relationships/slide" Target="slides/slide12.xml"/><Relationship Id="rId18" Type="http://schemas.openxmlformats.org/officeDocument/2006/relationships/slide" Target="slides/slide13.xml"/><Relationship Id="rId19" Type="http://schemas.openxmlformats.org/officeDocument/2006/relationships/slide" Target="slides/slide14.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735" cy="461489"/>
          </a:xfrm>
          <a:prstGeom prst="rect">
            <a:avLst/>
          </a:prstGeom>
        </p:spPr>
        <p:txBody>
          <a:bodyPr vert="horz" lIns="90955" tIns="45478" rIns="90955" bIns="45478" rtlCol="0"/>
          <a:lstStyle>
            <a:lvl1pPr algn="l">
              <a:defRPr sz="1200"/>
            </a:lvl1pPr>
          </a:lstStyle>
          <a:p>
            <a:endParaRPr lang="en-US"/>
          </a:p>
        </p:txBody>
      </p:sp>
      <p:sp>
        <p:nvSpPr>
          <p:cNvPr id="3" name="Date Placeholder 2"/>
          <p:cNvSpPr>
            <a:spLocks noGrp="1"/>
          </p:cNvSpPr>
          <p:nvPr>
            <p:ph type="dt" idx="1"/>
          </p:nvPr>
        </p:nvSpPr>
        <p:spPr>
          <a:xfrm>
            <a:off x="3971081" y="0"/>
            <a:ext cx="3037735" cy="461489"/>
          </a:xfrm>
          <a:prstGeom prst="rect">
            <a:avLst/>
          </a:prstGeom>
        </p:spPr>
        <p:txBody>
          <a:bodyPr vert="horz" lIns="90955" tIns="45478" rIns="90955" bIns="45478" rtlCol="0"/>
          <a:lstStyle>
            <a:lvl1pPr algn="r">
              <a:defRPr sz="1200"/>
            </a:lvl1pPr>
          </a:lstStyle>
          <a:p>
            <a:fld id="{BEF8CD72-2CEA-4785-BC38-A454A49986CD}" type="datetimeFigureOut">
              <a:rPr lang="en-US" smtClean="0"/>
              <a:t>6/18/13</a:t>
            </a:fld>
            <a:endParaRPr lang="en-US"/>
          </a:p>
        </p:txBody>
      </p:sp>
      <p:sp>
        <p:nvSpPr>
          <p:cNvPr id="4" name="Slide Image Placeholder 3"/>
          <p:cNvSpPr>
            <a:spLocks noGrp="1" noRot="1" noChangeAspect="1"/>
          </p:cNvSpPr>
          <p:nvPr>
            <p:ph type="sldImg" idx="2"/>
          </p:nvPr>
        </p:nvSpPr>
        <p:spPr>
          <a:xfrm>
            <a:off x="1196975" y="693738"/>
            <a:ext cx="4616450" cy="3462337"/>
          </a:xfrm>
          <a:prstGeom prst="rect">
            <a:avLst/>
          </a:prstGeom>
          <a:noFill/>
          <a:ln w="12700">
            <a:solidFill>
              <a:prstClr val="black"/>
            </a:solidFill>
          </a:ln>
        </p:spPr>
        <p:txBody>
          <a:bodyPr vert="horz" lIns="90955" tIns="45478" rIns="90955" bIns="45478" rtlCol="0" anchor="ctr"/>
          <a:lstStyle/>
          <a:p>
            <a:endParaRPr lang="en-US"/>
          </a:p>
        </p:txBody>
      </p:sp>
      <p:sp>
        <p:nvSpPr>
          <p:cNvPr id="5" name="Notes Placeholder 4"/>
          <p:cNvSpPr>
            <a:spLocks noGrp="1"/>
          </p:cNvSpPr>
          <p:nvPr>
            <p:ph type="body" sz="quarter" idx="3"/>
          </p:nvPr>
        </p:nvSpPr>
        <p:spPr>
          <a:xfrm>
            <a:off x="700406" y="4386506"/>
            <a:ext cx="5609588" cy="4156548"/>
          </a:xfrm>
          <a:prstGeom prst="rect">
            <a:avLst/>
          </a:prstGeom>
        </p:spPr>
        <p:txBody>
          <a:bodyPr vert="horz" lIns="90955" tIns="45478" rIns="90955" bIns="45478"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773011"/>
            <a:ext cx="3037735" cy="461489"/>
          </a:xfrm>
          <a:prstGeom prst="rect">
            <a:avLst/>
          </a:prstGeom>
        </p:spPr>
        <p:txBody>
          <a:bodyPr vert="horz" lIns="90955" tIns="45478" rIns="90955" bIns="45478" rtlCol="0" anchor="b"/>
          <a:lstStyle>
            <a:lvl1pPr algn="l">
              <a:defRPr sz="1200"/>
            </a:lvl1pPr>
          </a:lstStyle>
          <a:p>
            <a:endParaRPr lang="en-US"/>
          </a:p>
        </p:txBody>
      </p:sp>
      <p:sp>
        <p:nvSpPr>
          <p:cNvPr id="7" name="Slide Number Placeholder 6"/>
          <p:cNvSpPr>
            <a:spLocks noGrp="1"/>
          </p:cNvSpPr>
          <p:nvPr>
            <p:ph type="sldNum" sz="quarter" idx="5"/>
          </p:nvPr>
        </p:nvSpPr>
        <p:spPr>
          <a:xfrm>
            <a:off x="3971081" y="8773011"/>
            <a:ext cx="3037735" cy="461489"/>
          </a:xfrm>
          <a:prstGeom prst="rect">
            <a:avLst/>
          </a:prstGeom>
        </p:spPr>
        <p:txBody>
          <a:bodyPr vert="horz" lIns="90955" tIns="45478" rIns="90955" bIns="45478" rtlCol="0" anchor="b"/>
          <a:lstStyle>
            <a:lvl1pPr algn="r">
              <a:defRPr sz="1200"/>
            </a:lvl1pPr>
          </a:lstStyle>
          <a:p>
            <a:fld id="{32D28C87-FD29-4D89-B42F-DC6A1646DBB7}" type="slidenum">
              <a:rPr lang="en-US" smtClean="0"/>
              <a:t>‹#›</a:t>
            </a:fld>
            <a:endParaRPr lang="en-US"/>
          </a:p>
        </p:txBody>
      </p:sp>
    </p:spTree>
    <p:extLst>
      <p:ext uri="{BB962C8B-B14F-4D97-AF65-F5344CB8AC3E}">
        <p14:creationId xmlns:p14="http://schemas.microsoft.com/office/powerpoint/2010/main" val="37494138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2D28C87-FD29-4D89-B42F-DC6A1646DBB7}" type="slidenum">
              <a:rPr lang="en-US" smtClean="0"/>
              <a:t>6</a:t>
            </a:fld>
            <a:endParaRPr lang="en-US"/>
          </a:p>
        </p:txBody>
      </p:sp>
    </p:spTree>
    <p:extLst>
      <p:ext uri="{BB962C8B-B14F-4D97-AF65-F5344CB8AC3E}">
        <p14:creationId xmlns:p14="http://schemas.microsoft.com/office/powerpoint/2010/main" val="24001212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2D28C87-FD29-4D89-B42F-DC6A1646DBB7}" type="slidenum">
              <a:rPr lang="en-US" smtClean="0"/>
              <a:t>15</a:t>
            </a:fld>
            <a:endParaRPr lang="en-US"/>
          </a:p>
        </p:txBody>
      </p:sp>
    </p:spTree>
    <p:extLst>
      <p:ext uri="{BB962C8B-B14F-4D97-AF65-F5344CB8AC3E}">
        <p14:creationId xmlns:p14="http://schemas.microsoft.com/office/powerpoint/2010/main" val="3230673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2D28C87-FD29-4D89-B42F-DC6A1646DBB7}" type="slidenum">
              <a:rPr lang="en-US" smtClean="0"/>
              <a:t>19</a:t>
            </a:fld>
            <a:endParaRPr lang="en-US"/>
          </a:p>
        </p:txBody>
      </p:sp>
    </p:spTree>
    <p:extLst>
      <p:ext uri="{BB962C8B-B14F-4D97-AF65-F5344CB8AC3E}">
        <p14:creationId xmlns:p14="http://schemas.microsoft.com/office/powerpoint/2010/main" val="3230673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jp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CD888C2-872D-5C45-8299-F8F3AEB48F75}" type="datetimeFigureOut">
              <a:rPr lang="en-US" smtClean="0"/>
              <a:pPr/>
              <a:t>6/18/13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23BB23F-90FD-A54F-BAE0-6E10D0532CCE}" type="slidenum">
              <a:rPr lang="en-US" smtClean="0"/>
              <a:pPr/>
              <a:t>‹#›</a:t>
            </a:fld>
            <a:endParaRPr lang="en-US" dirty="0"/>
          </a:p>
        </p:txBody>
      </p:sp>
    </p:spTree>
    <p:extLst>
      <p:ext uri="{BB962C8B-B14F-4D97-AF65-F5344CB8AC3E}">
        <p14:creationId xmlns:p14="http://schemas.microsoft.com/office/powerpoint/2010/main" val="41842866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CD888C2-872D-5C45-8299-F8F3AEB48F75}" type="datetimeFigureOut">
              <a:rPr lang="en-US" smtClean="0"/>
              <a:pPr/>
              <a:t>6/18/13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23BB23F-90FD-A54F-BAE0-6E10D0532CCE}" type="slidenum">
              <a:rPr lang="en-US" smtClean="0"/>
              <a:pPr/>
              <a:t>‹#›</a:t>
            </a:fld>
            <a:endParaRPr lang="en-US" dirty="0"/>
          </a:p>
        </p:txBody>
      </p:sp>
    </p:spTree>
    <p:extLst>
      <p:ext uri="{BB962C8B-B14F-4D97-AF65-F5344CB8AC3E}">
        <p14:creationId xmlns:p14="http://schemas.microsoft.com/office/powerpoint/2010/main" val="40509847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CD888C2-872D-5C45-8299-F8F3AEB48F75}" type="datetimeFigureOut">
              <a:rPr lang="en-US" smtClean="0"/>
              <a:pPr/>
              <a:t>6/18/13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23BB23F-90FD-A54F-BAE0-6E10D0532CCE}" type="slidenum">
              <a:rPr lang="en-US" smtClean="0"/>
              <a:pPr/>
              <a:t>‹#›</a:t>
            </a:fld>
            <a:endParaRPr lang="en-US" dirty="0"/>
          </a:p>
        </p:txBody>
      </p:sp>
    </p:spTree>
    <p:extLst>
      <p:ext uri="{BB962C8B-B14F-4D97-AF65-F5344CB8AC3E}">
        <p14:creationId xmlns:p14="http://schemas.microsoft.com/office/powerpoint/2010/main" val="5200188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7" name="Title 1"/>
          <p:cNvSpPr>
            <a:spLocks noGrp="1"/>
          </p:cNvSpPr>
          <p:nvPr>
            <p:ph type="ctrTitle" idx="4294967295"/>
          </p:nvPr>
        </p:nvSpPr>
        <p:spPr>
          <a:xfrm>
            <a:off x="501846" y="1868943"/>
            <a:ext cx="8083462" cy="1470025"/>
          </a:xfrm>
          <a:prstGeom prst="rect">
            <a:avLst/>
          </a:prstGeom>
        </p:spPr>
        <p:txBody>
          <a:bodyPr anchor="t">
            <a:normAutofit/>
          </a:bodyPr>
          <a:lstStyle/>
          <a:p>
            <a:pPr algn="l"/>
            <a:r>
              <a:rPr lang="en-US" dirty="0" smtClean="0">
                <a:solidFill>
                  <a:schemeClr val="accent1">
                    <a:lumMod val="75000"/>
                  </a:schemeClr>
                </a:solidFill>
              </a:rPr>
              <a:t>The American Home: Company Overview and Goals</a:t>
            </a:r>
            <a:endParaRPr lang="en-US" dirty="0">
              <a:solidFill>
                <a:schemeClr val="accent1">
                  <a:lumMod val="75000"/>
                </a:schemeClr>
              </a:solidFill>
            </a:endParaRPr>
          </a:p>
        </p:txBody>
      </p:sp>
      <p:sp>
        <p:nvSpPr>
          <p:cNvPr id="8" name="Subtitle 2"/>
          <p:cNvSpPr>
            <a:spLocks noGrp="1"/>
          </p:cNvSpPr>
          <p:nvPr>
            <p:ph type="subTitle" idx="4294967295"/>
          </p:nvPr>
        </p:nvSpPr>
        <p:spPr>
          <a:xfrm>
            <a:off x="501847" y="3452551"/>
            <a:ext cx="3117088" cy="805974"/>
          </a:xfrm>
          <a:prstGeom prst="rect">
            <a:avLst/>
          </a:prstGeom>
        </p:spPr>
        <p:txBody>
          <a:bodyPr anchor="t">
            <a:normAutofit/>
          </a:bodyPr>
          <a:lstStyle/>
          <a:p>
            <a:pPr marL="0" indent="0" algn="l">
              <a:buNone/>
            </a:pPr>
            <a:r>
              <a:rPr lang="en-US" dirty="0" smtClean="0">
                <a:solidFill>
                  <a:schemeClr val="bg1"/>
                </a:solidFill>
              </a:rPr>
              <a:t>October 12, 1492</a:t>
            </a:r>
            <a:endParaRPr lang="en-US" dirty="0">
              <a:solidFill>
                <a:schemeClr val="bg1"/>
              </a:solidFill>
            </a:endParaRPr>
          </a:p>
        </p:txBody>
      </p:sp>
    </p:spTree>
    <p:extLst>
      <p:ext uri="{BB962C8B-B14F-4D97-AF65-F5344CB8AC3E}">
        <p14:creationId xmlns:p14="http://schemas.microsoft.com/office/powerpoint/2010/main" val="9519116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Tree>
    <p:extLst>
      <p:ext uri="{BB962C8B-B14F-4D97-AF65-F5344CB8AC3E}">
        <p14:creationId xmlns:p14="http://schemas.microsoft.com/office/powerpoint/2010/main" val="1359789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79625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3CD888C2-872D-5C45-8299-F8F3AEB48F75}" type="datetimeFigureOut">
              <a:rPr lang="en-US" smtClean="0">
                <a:solidFill>
                  <a:prstClr val="black"/>
                </a:solidFill>
              </a:rPr>
              <a:pPr/>
              <a:t>6/18/13</a:t>
            </a:fld>
            <a:endParaRPr lang="en-US" dirty="0">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523BB23F-90FD-A54F-BAE0-6E10D0532CCE}"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9620664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3CD888C2-872D-5C45-8299-F8F3AEB48F75}" type="datetimeFigureOut">
              <a:rPr lang="en-US" smtClean="0">
                <a:solidFill>
                  <a:prstClr val="black"/>
                </a:solidFill>
              </a:rPr>
              <a:pPr/>
              <a:t>6/18/13</a:t>
            </a:fld>
            <a:endParaRPr lang="en-US" dirty="0">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dirty="0">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523BB23F-90FD-A54F-BAE0-6E10D0532CCE}"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5597309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3CD888C2-872D-5C45-8299-F8F3AEB48F75}" type="datetimeFigureOut">
              <a:rPr lang="en-US" smtClean="0">
                <a:solidFill>
                  <a:prstClr val="black"/>
                </a:solidFill>
              </a:rPr>
              <a:pPr/>
              <a:t>6/18/13</a:t>
            </a:fld>
            <a:endParaRPr lang="en-US" dirty="0">
              <a:solidFill>
                <a:prstClr val="black"/>
              </a:solidFill>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dirty="0">
              <a:solidFill>
                <a:prstClr val="black"/>
              </a:solidFill>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523BB23F-90FD-A54F-BAE0-6E10D0532CCE}"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4321863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3CD888C2-872D-5C45-8299-F8F3AEB48F75}" type="datetimeFigureOut">
              <a:rPr lang="en-US" smtClean="0">
                <a:solidFill>
                  <a:prstClr val="black"/>
                </a:solidFill>
              </a:rPr>
              <a:pPr/>
              <a:t>6/18/13</a:t>
            </a:fld>
            <a:endParaRPr lang="en-US" dirty="0">
              <a:solidFill>
                <a:prstClr val="black"/>
              </a:solidFill>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dirty="0">
              <a:solidFill>
                <a:prstClr val="black"/>
              </a:solidFill>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523BB23F-90FD-A54F-BAE0-6E10D0532CCE}"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1806088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3CD888C2-872D-5C45-8299-F8F3AEB48F75}" type="datetimeFigureOut">
              <a:rPr lang="en-US" smtClean="0">
                <a:solidFill>
                  <a:prstClr val="black"/>
                </a:solidFill>
              </a:rPr>
              <a:pPr/>
              <a:t>6/18/13</a:t>
            </a:fld>
            <a:endParaRPr lang="en-US" dirty="0">
              <a:solidFill>
                <a:prstClr val="black"/>
              </a:solidFill>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dirty="0">
              <a:solidFill>
                <a:prstClr val="black"/>
              </a:solidFill>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523BB23F-90FD-A54F-BAE0-6E10D0532CCE}"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8434821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CD888C2-872D-5C45-8299-F8F3AEB48F75}" type="datetimeFigureOut">
              <a:rPr lang="en-US" smtClean="0"/>
              <a:pPr/>
              <a:t>6/18/13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23BB23F-90FD-A54F-BAE0-6E10D0532CCE}" type="slidenum">
              <a:rPr lang="en-US" smtClean="0"/>
              <a:pPr/>
              <a:t>‹#›</a:t>
            </a:fld>
            <a:endParaRPr lang="en-US" dirty="0"/>
          </a:p>
        </p:txBody>
      </p:sp>
    </p:spTree>
    <p:extLst>
      <p:ext uri="{BB962C8B-B14F-4D97-AF65-F5344CB8AC3E}">
        <p14:creationId xmlns:p14="http://schemas.microsoft.com/office/powerpoint/2010/main" val="217028536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3CD888C2-872D-5C45-8299-F8F3AEB48F75}" type="datetimeFigureOut">
              <a:rPr lang="en-US" smtClean="0">
                <a:solidFill>
                  <a:prstClr val="black"/>
                </a:solidFill>
              </a:rPr>
              <a:pPr/>
              <a:t>6/18/13</a:t>
            </a:fld>
            <a:endParaRPr lang="en-US" dirty="0">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dirty="0">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523BB23F-90FD-A54F-BAE0-6E10D0532CCE}"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25239124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3CD888C2-872D-5C45-8299-F8F3AEB48F75}" type="datetimeFigureOut">
              <a:rPr lang="en-US" smtClean="0">
                <a:solidFill>
                  <a:prstClr val="black"/>
                </a:solidFill>
              </a:rPr>
              <a:pPr/>
              <a:t>6/18/13</a:t>
            </a:fld>
            <a:endParaRPr lang="en-US" dirty="0">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dirty="0">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523BB23F-90FD-A54F-BAE0-6E10D0532CCE}"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2999494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3CD888C2-872D-5C45-8299-F8F3AEB48F75}" type="datetimeFigureOut">
              <a:rPr lang="en-US" smtClean="0">
                <a:solidFill>
                  <a:prstClr val="black"/>
                </a:solidFill>
              </a:rPr>
              <a:pPr/>
              <a:t>6/18/13</a:t>
            </a:fld>
            <a:endParaRPr lang="en-US" dirty="0">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523BB23F-90FD-A54F-BAE0-6E10D0532CCE}"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238846986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3CD888C2-872D-5C45-8299-F8F3AEB48F75}" type="datetimeFigureOut">
              <a:rPr lang="en-US" smtClean="0">
                <a:solidFill>
                  <a:prstClr val="black"/>
                </a:solidFill>
              </a:rPr>
              <a:pPr/>
              <a:t>6/18/13</a:t>
            </a:fld>
            <a:endParaRPr lang="en-US" dirty="0">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523BB23F-90FD-A54F-BAE0-6E10D0532CCE}"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251264396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614589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457489" y="1599640"/>
            <a:ext cx="8229023" cy="4527176"/>
          </a:xfrm>
          <a:prstGeom prst="rect">
            <a:avLst/>
          </a:prstGeom>
        </p:spPr>
        <p:txBody>
          <a:bodyPr lIns="82058" tIns="41029" rIns="82058" bIns="41029"/>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nvPr>
        </p:nvSpPr>
        <p:spPr>
          <a:ln/>
        </p:spPr>
        <p:txBody>
          <a:bodyPr/>
          <a:lstStyle>
            <a:lvl1pPr>
              <a:defRPr/>
            </a:lvl1pPr>
          </a:lstStyle>
          <a:p>
            <a:pPr>
              <a:defRPr/>
            </a:pPr>
            <a:fld id="{70BD17E5-5A2A-41AA-90E9-CCA2F079A963}"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53097182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3035" y="4406713"/>
            <a:ext cx="7771534" cy="1362916"/>
          </a:xfrm>
        </p:spPr>
        <p:txBody>
          <a:bodyPr anchor="t"/>
          <a:lstStyle>
            <a:lvl1pPr algn="l">
              <a:defRPr sz="3600" b="1" cap="all"/>
            </a:lvl1pPr>
          </a:lstStyle>
          <a:p>
            <a:r>
              <a:rPr lang="en-US" smtClean="0"/>
              <a:t>Click to edit Master title style</a:t>
            </a:r>
            <a:endParaRPr lang="en-US"/>
          </a:p>
        </p:txBody>
      </p:sp>
      <p:sp>
        <p:nvSpPr>
          <p:cNvPr id="3" name="Text Placeholder 2"/>
          <p:cNvSpPr>
            <a:spLocks noGrp="1"/>
          </p:cNvSpPr>
          <p:nvPr>
            <p:ph type="body" idx="1"/>
          </p:nvPr>
        </p:nvSpPr>
        <p:spPr>
          <a:xfrm>
            <a:off x="723035" y="2906526"/>
            <a:ext cx="7771534" cy="1500187"/>
          </a:xfrm>
          <a:prstGeom prst="rect">
            <a:avLst/>
          </a:prstGeom>
        </p:spPr>
        <p:txBody>
          <a:bodyPr lIns="82058" tIns="41029" rIns="82058" bIns="41029" anchor="b"/>
          <a:lstStyle>
            <a:lvl1pPr marL="0" indent="0">
              <a:buNone/>
              <a:defRPr sz="1800"/>
            </a:lvl1pPr>
            <a:lvl2pPr marL="410291" indent="0">
              <a:buNone/>
              <a:defRPr sz="1600"/>
            </a:lvl2pPr>
            <a:lvl3pPr marL="820583" indent="0">
              <a:buNone/>
              <a:defRPr sz="1400"/>
            </a:lvl3pPr>
            <a:lvl4pPr marL="1230874" indent="0">
              <a:buNone/>
              <a:defRPr sz="1300"/>
            </a:lvl4pPr>
            <a:lvl5pPr marL="1641165" indent="0">
              <a:buNone/>
              <a:defRPr sz="1300"/>
            </a:lvl5pPr>
            <a:lvl6pPr marL="2051456" indent="0">
              <a:buNone/>
              <a:defRPr sz="1300"/>
            </a:lvl6pPr>
            <a:lvl7pPr marL="2461748" indent="0">
              <a:buNone/>
              <a:defRPr sz="1300"/>
            </a:lvl7pPr>
            <a:lvl8pPr marL="2872039" indent="0">
              <a:buNone/>
              <a:defRPr sz="1300"/>
            </a:lvl8pPr>
            <a:lvl9pPr marL="3282330" indent="0">
              <a:buNone/>
              <a:defRPr sz="1300"/>
            </a:lvl9pPr>
          </a:lstStyle>
          <a:p>
            <a:pPr lvl="0"/>
            <a:r>
              <a:rPr lang="en-US" smtClean="0"/>
              <a:t>Click to edit Master text styles</a:t>
            </a:r>
          </a:p>
        </p:txBody>
      </p:sp>
      <p:sp>
        <p:nvSpPr>
          <p:cNvPr id="4" name="Rectangle 4"/>
          <p:cNvSpPr>
            <a:spLocks noGrp="1" noChangeArrowheads="1"/>
          </p:cNvSpPr>
          <p:nvPr>
            <p:ph type="sldNum" sz="quarter" idx="10"/>
          </p:nvPr>
        </p:nvSpPr>
        <p:spPr>
          <a:ln/>
        </p:spPr>
        <p:txBody>
          <a:bodyPr/>
          <a:lstStyle>
            <a:lvl1pPr>
              <a:defRPr/>
            </a:lvl1pPr>
          </a:lstStyle>
          <a:p>
            <a:pPr>
              <a:defRPr/>
            </a:pPr>
            <a:fld id="{DDA67D24-17B3-4F87-BC68-7C9E7359CF26}"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69471492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489" y="1599640"/>
            <a:ext cx="4045238" cy="4527176"/>
          </a:xfrm>
          <a:prstGeom prst="rect">
            <a:avLst/>
          </a:prstGeom>
        </p:spPr>
        <p:txBody>
          <a:bodyPr lIns="82058" tIns="41029" rIns="82058" bIns="41029"/>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1273" y="1599640"/>
            <a:ext cx="4045239" cy="4527176"/>
          </a:xfrm>
          <a:prstGeom prst="rect">
            <a:avLst/>
          </a:prstGeom>
        </p:spPr>
        <p:txBody>
          <a:bodyPr lIns="82058" tIns="41029" rIns="82058" bIns="41029"/>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sldNum" sz="quarter" idx="10"/>
          </p:nvPr>
        </p:nvSpPr>
        <p:spPr>
          <a:ln/>
        </p:spPr>
        <p:txBody>
          <a:bodyPr/>
          <a:lstStyle>
            <a:lvl1pPr>
              <a:defRPr/>
            </a:lvl1pPr>
          </a:lstStyle>
          <a:p>
            <a:pPr>
              <a:defRPr/>
            </a:pPr>
            <a:fld id="{209A7489-8FC3-4CAE-8DA7-BF4FB58B85A1}"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54747618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489" y="274544"/>
            <a:ext cx="8229023"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489" y="1535206"/>
            <a:ext cx="4039465" cy="640136"/>
          </a:xfrm>
          <a:prstGeom prst="rect">
            <a:avLst/>
          </a:prstGeom>
        </p:spPr>
        <p:txBody>
          <a:bodyPr lIns="82058" tIns="41029" rIns="82058" bIns="41029" anchor="b"/>
          <a:lstStyle>
            <a:lvl1pPr marL="0" indent="0">
              <a:buNone/>
              <a:defRPr sz="2200" b="1"/>
            </a:lvl1pPr>
            <a:lvl2pPr marL="410291" indent="0">
              <a:buNone/>
              <a:defRPr sz="1800" b="1"/>
            </a:lvl2pPr>
            <a:lvl3pPr marL="820583" indent="0">
              <a:buNone/>
              <a:defRPr sz="1600" b="1"/>
            </a:lvl3pPr>
            <a:lvl4pPr marL="1230874" indent="0">
              <a:buNone/>
              <a:defRPr sz="1400" b="1"/>
            </a:lvl4pPr>
            <a:lvl5pPr marL="1641165" indent="0">
              <a:buNone/>
              <a:defRPr sz="1400" b="1"/>
            </a:lvl5pPr>
            <a:lvl6pPr marL="2051456" indent="0">
              <a:buNone/>
              <a:defRPr sz="1400" b="1"/>
            </a:lvl6pPr>
            <a:lvl7pPr marL="2461748" indent="0">
              <a:buNone/>
              <a:defRPr sz="1400" b="1"/>
            </a:lvl7pPr>
            <a:lvl8pPr marL="2872039" indent="0">
              <a:buNone/>
              <a:defRPr sz="1400" b="1"/>
            </a:lvl8pPr>
            <a:lvl9pPr marL="3282330" indent="0">
              <a:buNone/>
              <a:defRPr sz="1400" b="1"/>
            </a:lvl9pPr>
          </a:lstStyle>
          <a:p>
            <a:pPr lvl="0"/>
            <a:r>
              <a:rPr lang="en-US" smtClean="0"/>
              <a:t>Click to edit Master text styles</a:t>
            </a:r>
          </a:p>
        </p:txBody>
      </p:sp>
      <p:sp>
        <p:nvSpPr>
          <p:cNvPr id="4" name="Content Placeholder 3"/>
          <p:cNvSpPr>
            <a:spLocks noGrp="1"/>
          </p:cNvSpPr>
          <p:nvPr>
            <p:ph sz="half" idx="2"/>
          </p:nvPr>
        </p:nvSpPr>
        <p:spPr>
          <a:xfrm>
            <a:off x="457489" y="2175343"/>
            <a:ext cx="4039465" cy="3951474"/>
          </a:xfrm>
          <a:prstGeom prst="rect">
            <a:avLst/>
          </a:prstGeom>
        </p:spPr>
        <p:txBody>
          <a:bodyPr lIns="82058" tIns="41029" rIns="82058" bIns="41029"/>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603" y="1535206"/>
            <a:ext cx="4040909" cy="640136"/>
          </a:xfrm>
          <a:prstGeom prst="rect">
            <a:avLst/>
          </a:prstGeom>
        </p:spPr>
        <p:txBody>
          <a:bodyPr lIns="82058" tIns="41029" rIns="82058" bIns="41029" anchor="b"/>
          <a:lstStyle>
            <a:lvl1pPr marL="0" indent="0">
              <a:buNone/>
              <a:defRPr sz="2200" b="1"/>
            </a:lvl1pPr>
            <a:lvl2pPr marL="410291" indent="0">
              <a:buNone/>
              <a:defRPr sz="1800" b="1"/>
            </a:lvl2pPr>
            <a:lvl3pPr marL="820583" indent="0">
              <a:buNone/>
              <a:defRPr sz="1600" b="1"/>
            </a:lvl3pPr>
            <a:lvl4pPr marL="1230874" indent="0">
              <a:buNone/>
              <a:defRPr sz="1400" b="1"/>
            </a:lvl4pPr>
            <a:lvl5pPr marL="1641165" indent="0">
              <a:buNone/>
              <a:defRPr sz="1400" b="1"/>
            </a:lvl5pPr>
            <a:lvl6pPr marL="2051456" indent="0">
              <a:buNone/>
              <a:defRPr sz="1400" b="1"/>
            </a:lvl6pPr>
            <a:lvl7pPr marL="2461748" indent="0">
              <a:buNone/>
              <a:defRPr sz="1400" b="1"/>
            </a:lvl7pPr>
            <a:lvl8pPr marL="2872039" indent="0">
              <a:buNone/>
              <a:defRPr sz="1400" b="1"/>
            </a:lvl8pPr>
            <a:lvl9pPr marL="3282330" indent="0">
              <a:buNone/>
              <a:defRPr sz="1400" b="1"/>
            </a:lvl9pPr>
          </a:lstStyle>
          <a:p>
            <a:pPr lvl="0"/>
            <a:r>
              <a:rPr lang="en-US" smtClean="0"/>
              <a:t>Click to edit Master text styles</a:t>
            </a:r>
          </a:p>
        </p:txBody>
      </p:sp>
      <p:sp>
        <p:nvSpPr>
          <p:cNvPr id="6" name="Content Placeholder 5"/>
          <p:cNvSpPr>
            <a:spLocks noGrp="1"/>
          </p:cNvSpPr>
          <p:nvPr>
            <p:ph sz="quarter" idx="4"/>
          </p:nvPr>
        </p:nvSpPr>
        <p:spPr>
          <a:xfrm>
            <a:off x="4645603" y="2175343"/>
            <a:ext cx="4040909" cy="3951474"/>
          </a:xfrm>
          <a:prstGeom prst="rect">
            <a:avLst/>
          </a:prstGeom>
        </p:spPr>
        <p:txBody>
          <a:bodyPr lIns="82058" tIns="41029" rIns="82058" bIns="41029"/>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sldNum" sz="quarter" idx="10"/>
          </p:nvPr>
        </p:nvSpPr>
        <p:spPr>
          <a:ln/>
        </p:spPr>
        <p:txBody>
          <a:bodyPr/>
          <a:lstStyle>
            <a:lvl1pPr>
              <a:defRPr/>
            </a:lvl1pPr>
          </a:lstStyle>
          <a:p>
            <a:pPr>
              <a:defRPr/>
            </a:pPr>
            <a:fld id="{140B77F9-BBE3-4E90-9E83-1BBE81EB7AC3}"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25888328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sldNum" sz="quarter" idx="10"/>
          </p:nvPr>
        </p:nvSpPr>
        <p:spPr>
          <a:ln/>
        </p:spPr>
        <p:txBody>
          <a:bodyPr/>
          <a:lstStyle>
            <a:lvl1pPr>
              <a:defRPr/>
            </a:lvl1pPr>
          </a:lstStyle>
          <a:p>
            <a:pPr>
              <a:defRPr/>
            </a:pPr>
            <a:fld id="{44891710-0DC9-41E4-A6B6-5EFDFF5F3508}"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9660512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CD888C2-872D-5C45-8299-F8F3AEB48F75}" type="datetimeFigureOut">
              <a:rPr lang="en-US" smtClean="0"/>
              <a:pPr/>
              <a:t>6/18/13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23BB23F-90FD-A54F-BAE0-6E10D0532CCE}" type="slidenum">
              <a:rPr lang="en-US" smtClean="0"/>
              <a:pPr/>
              <a:t>‹#›</a:t>
            </a:fld>
            <a:endParaRPr lang="en-US" dirty="0"/>
          </a:p>
        </p:txBody>
      </p:sp>
    </p:spTree>
    <p:extLst>
      <p:ext uri="{BB962C8B-B14F-4D97-AF65-F5344CB8AC3E}">
        <p14:creationId xmlns:p14="http://schemas.microsoft.com/office/powerpoint/2010/main" val="236776905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sldNum" sz="quarter" idx="10"/>
          </p:nvPr>
        </p:nvSpPr>
        <p:spPr>
          <a:ln/>
        </p:spPr>
        <p:txBody>
          <a:bodyPr/>
          <a:lstStyle>
            <a:lvl1pPr>
              <a:defRPr/>
            </a:lvl1pPr>
          </a:lstStyle>
          <a:p>
            <a:pPr>
              <a:defRPr/>
            </a:pPr>
            <a:fld id="{232CA944-5927-42D3-BAD7-C91FAA56C85B}"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71480038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489" y="273144"/>
            <a:ext cx="3007591" cy="1162610"/>
          </a:xfrm>
        </p:spPr>
        <p:txBody>
          <a:bodyPr/>
          <a:lstStyle>
            <a:lvl1pPr algn="l">
              <a:defRPr sz="1800" b="1"/>
            </a:lvl1pPr>
          </a:lstStyle>
          <a:p>
            <a:r>
              <a:rPr lang="en-US" smtClean="0"/>
              <a:t>Click to edit Master title style</a:t>
            </a:r>
            <a:endParaRPr lang="en-US"/>
          </a:p>
        </p:txBody>
      </p:sp>
      <p:sp>
        <p:nvSpPr>
          <p:cNvPr id="3" name="Content Placeholder 2"/>
          <p:cNvSpPr>
            <a:spLocks noGrp="1"/>
          </p:cNvSpPr>
          <p:nvPr>
            <p:ph idx="1"/>
          </p:nvPr>
        </p:nvSpPr>
        <p:spPr>
          <a:xfrm>
            <a:off x="3574762" y="273144"/>
            <a:ext cx="5111750" cy="5853672"/>
          </a:xfrm>
          <a:prstGeom prst="rect">
            <a:avLst/>
          </a:prstGeom>
        </p:spPr>
        <p:txBody>
          <a:bodyPr lIns="82058" tIns="41029" rIns="82058" bIns="41029"/>
          <a:lstStyle>
            <a:lvl1pPr>
              <a:defRPr sz="2900"/>
            </a:lvl1pPr>
            <a:lvl2pPr>
              <a:defRPr sz="2500"/>
            </a:lvl2pPr>
            <a:lvl3pPr>
              <a:defRPr sz="22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489" y="1435755"/>
            <a:ext cx="3007591" cy="4691062"/>
          </a:xfrm>
          <a:prstGeom prst="rect">
            <a:avLst/>
          </a:prstGeom>
        </p:spPr>
        <p:txBody>
          <a:bodyPr lIns="82058" tIns="41029" rIns="82058" bIns="41029"/>
          <a:lstStyle>
            <a:lvl1pPr marL="0" indent="0">
              <a:buNone/>
              <a:defRPr sz="1300"/>
            </a:lvl1pPr>
            <a:lvl2pPr marL="410291" indent="0">
              <a:buNone/>
              <a:defRPr sz="1100"/>
            </a:lvl2pPr>
            <a:lvl3pPr marL="820583" indent="0">
              <a:buNone/>
              <a:defRPr sz="900"/>
            </a:lvl3pPr>
            <a:lvl4pPr marL="1230874" indent="0">
              <a:buNone/>
              <a:defRPr sz="800"/>
            </a:lvl4pPr>
            <a:lvl5pPr marL="1641165" indent="0">
              <a:buNone/>
              <a:defRPr sz="800"/>
            </a:lvl5pPr>
            <a:lvl6pPr marL="2051456" indent="0">
              <a:buNone/>
              <a:defRPr sz="800"/>
            </a:lvl6pPr>
            <a:lvl7pPr marL="2461748" indent="0">
              <a:buNone/>
              <a:defRPr sz="800"/>
            </a:lvl7pPr>
            <a:lvl8pPr marL="2872039" indent="0">
              <a:buNone/>
              <a:defRPr sz="800"/>
            </a:lvl8pPr>
            <a:lvl9pPr marL="3282330" indent="0">
              <a:buNone/>
              <a:defRPr sz="800"/>
            </a:lvl9pPr>
          </a:lstStyle>
          <a:p>
            <a:pPr lvl="0"/>
            <a:r>
              <a:rPr lang="en-US" smtClean="0"/>
              <a:t>Click to edit Master text styles</a:t>
            </a:r>
          </a:p>
        </p:txBody>
      </p:sp>
      <p:sp>
        <p:nvSpPr>
          <p:cNvPr id="5" name="Rectangle 4"/>
          <p:cNvSpPr>
            <a:spLocks noGrp="1" noChangeArrowheads="1"/>
          </p:cNvSpPr>
          <p:nvPr>
            <p:ph type="sldNum" sz="quarter" idx="10"/>
          </p:nvPr>
        </p:nvSpPr>
        <p:spPr>
          <a:ln/>
        </p:spPr>
        <p:txBody>
          <a:bodyPr/>
          <a:lstStyle>
            <a:lvl1pPr>
              <a:defRPr/>
            </a:lvl1pPr>
          </a:lstStyle>
          <a:p>
            <a:pPr>
              <a:defRPr/>
            </a:pPr>
            <a:fld id="{43E1D1E1-231F-4697-8E2D-CDAB47175B20}"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25767898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432" y="4800321"/>
            <a:ext cx="5486977" cy="567297"/>
          </a:xfrm>
        </p:spPr>
        <p:txBody>
          <a:bodyPr/>
          <a:lstStyle>
            <a:lvl1pPr algn="l">
              <a:defRPr sz="1800" b="1"/>
            </a:lvl1pPr>
          </a:lstStyle>
          <a:p>
            <a:r>
              <a:rPr lang="en-US" smtClean="0"/>
              <a:t>Click to edit Master title style</a:t>
            </a:r>
            <a:endParaRPr lang="en-US"/>
          </a:p>
        </p:txBody>
      </p:sp>
      <p:sp>
        <p:nvSpPr>
          <p:cNvPr id="3" name="Picture Placeholder 2"/>
          <p:cNvSpPr>
            <a:spLocks noGrp="1"/>
          </p:cNvSpPr>
          <p:nvPr>
            <p:ph type="pic" idx="1"/>
          </p:nvPr>
        </p:nvSpPr>
        <p:spPr>
          <a:xfrm>
            <a:off x="1792432" y="612122"/>
            <a:ext cx="5486977" cy="4115360"/>
          </a:xfrm>
          <a:prstGeom prst="rect">
            <a:avLst/>
          </a:prstGeom>
        </p:spPr>
        <p:txBody>
          <a:bodyPr lIns="82058" tIns="41029" rIns="82058" bIns="41029"/>
          <a:lstStyle>
            <a:lvl1pPr marL="0" indent="0">
              <a:buNone/>
              <a:defRPr sz="2900"/>
            </a:lvl1pPr>
            <a:lvl2pPr marL="410291" indent="0">
              <a:buNone/>
              <a:defRPr sz="2500"/>
            </a:lvl2pPr>
            <a:lvl3pPr marL="820583" indent="0">
              <a:buNone/>
              <a:defRPr sz="2200"/>
            </a:lvl3pPr>
            <a:lvl4pPr marL="1230874" indent="0">
              <a:buNone/>
              <a:defRPr sz="1800"/>
            </a:lvl4pPr>
            <a:lvl5pPr marL="1641165" indent="0">
              <a:buNone/>
              <a:defRPr sz="1800"/>
            </a:lvl5pPr>
            <a:lvl6pPr marL="2051456" indent="0">
              <a:buNone/>
              <a:defRPr sz="1800"/>
            </a:lvl6pPr>
            <a:lvl7pPr marL="2461748" indent="0">
              <a:buNone/>
              <a:defRPr sz="1800"/>
            </a:lvl7pPr>
            <a:lvl8pPr marL="2872039" indent="0">
              <a:buNone/>
              <a:defRPr sz="1800"/>
            </a:lvl8pPr>
            <a:lvl9pPr marL="3282330" indent="0">
              <a:buNone/>
              <a:defRPr sz="1800"/>
            </a:lvl9pPr>
          </a:lstStyle>
          <a:p>
            <a:pPr lvl="0"/>
            <a:endParaRPr lang="en-US" noProof="0" dirty="0" smtClean="0"/>
          </a:p>
        </p:txBody>
      </p:sp>
      <p:sp>
        <p:nvSpPr>
          <p:cNvPr id="4" name="Text Placeholder 3"/>
          <p:cNvSpPr>
            <a:spLocks noGrp="1"/>
          </p:cNvSpPr>
          <p:nvPr>
            <p:ph type="body" sz="half" idx="2"/>
          </p:nvPr>
        </p:nvSpPr>
        <p:spPr>
          <a:xfrm>
            <a:off x="1792432" y="5367618"/>
            <a:ext cx="5486977" cy="804022"/>
          </a:xfrm>
          <a:prstGeom prst="rect">
            <a:avLst/>
          </a:prstGeom>
        </p:spPr>
        <p:txBody>
          <a:bodyPr lIns="82058" tIns="41029" rIns="82058" bIns="41029"/>
          <a:lstStyle>
            <a:lvl1pPr marL="0" indent="0">
              <a:buNone/>
              <a:defRPr sz="1300"/>
            </a:lvl1pPr>
            <a:lvl2pPr marL="410291" indent="0">
              <a:buNone/>
              <a:defRPr sz="1100"/>
            </a:lvl2pPr>
            <a:lvl3pPr marL="820583" indent="0">
              <a:buNone/>
              <a:defRPr sz="900"/>
            </a:lvl3pPr>
            <a:lvl4pPr marL="1230874" indent="0">
              <a:buNone/>
              <a:defRPr sz="800"/>
            </a:lvl4pPr>
            <a:lvl5pPr marL="1641165" indent="0">
              <a:buNone/>
              <a:defRPr sz="800"/>
            </a:lvl5pPr>
            <a:lvl6pPr marL="2051456" indent="0">
              <a:buNone/>
              <a:defRPr sz="800"/>
            </a:lvl6pPr>
            <a:lvl7pPr marL="2461748" indent="0">
              <a:buNone/>
              <a:defRPr sz="800"/>
            </a:lvl7pPr>
            <a:lvl8pPr marL="2872039" indent="0">
              <a:buNone/>
              <a:defRPr sz="800"/>
            </a:lvl8pPr>
            <a:lvl9pPr marL="3282330" indent="0">
              <a:buNone/>
              <a:defRPr sz="800"/>
            </a:lvl9pPr>
          </a:lstStyle>
          <a:p>
            <a:pPr lvl="0"/>
            <a:r>
              <a:rPr lang="en-US" smtClean="0"/>
              <a:t>Click to edit Master text styles</a:t>
            </a:r>
          </a:p>
        </p:txBody>
      </p:sp>
      <p:sp>
        <p:nvSpPr>
          <p:cNvPr id="5" name="Rectangle 4"/>
          <p:cNvSpPr>
            <a:spLocks noGrp="1" noChangeArrowheads="1"/>
          </p:cNvSpPr>
          <p:nvPr>
            <p:ph type="sldNum" sz="quarter" idx="10"/>
          </p:nvPr>
        </p:nvSpPr>
        <p:spPr>
          <a:ln/>
        </p:spPr>
        <p:txBody>
          <a:bodyPr/>
          <a:lstStyle>
            <a:lvl1pPr>
              <a:defRPr/>
            </a:lvl1pPr>
          </a:lstStyle>
          <a:p>
            <a:pPr>
              <a:defRPr/>
            </a:pPr>
            <a:fld id="{53538486-9479-427D-9602-C35B8BF8AFE4}"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37336348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489" y="1599640"/>
            <a:ext cx="8229023" cy="4527176"/>
          </a:xfrm>
          <a:prstGeom prst="rect">
            <a:avLst/>
          </a:prstGeom>
        </p:spPr>
        <p:txBody>
          <a:bodyPr vert="eaVert" lIns="82058" tIns="41029" rIns="82058" bIns="41029"/>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nvPr>
        </p:nvSpPr>
        <p:spPr>
          <a:ln/>
        </p:spPr>
        <p:txBody>
          <a:bodyPr/>
          <a:lstStyle>
            <a:lvl1pPr>
              <a:defRPr/>
            </a:lvl1pPr>
          </a:lstStyle>
          <a:p>
            <a:pPr>
              <a:defRPr/>
            </a:pPr>
            <a:fld id="{604D9F3D-FC9F-40BA-B51E-632B965727C5}"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52850477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977" y="79843"/>
            <a:ext cx="2056535" cy="604697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489" y="79843"/>
            <a:ext cx="6033943" cy="6046974"/>
          </a:xfrm>
          <a:prstGeom prst="rect">
            <a:avLst/>
          </a:prstGeom>
        </p:spPr>
        <p:txBody>
          <a:bodyPr vert="eaVert" lIns="82058" tIns="41029" rIns="82058" bIns="41029"/>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nvPr>
        </p:nvSpPr>
        <p:spPr>
          <a:ln/>
        </p:spPr>
        <p:txBody>
          <a:bodyPr/>
          <a:lstStyle>
            <a:lvl1pPr>
              <a:defRPr/>
            </a:lvl1pPr>
          </a:lstStyle>
          <a:p>
            <a:pPr>
              <a:defRPr/>
            </a:pPr>
            <a:fld id="{3AA83710-4C1D-4658-90C0-068621043D97}"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4484775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lIns="91429" tIns="45714" rIns="91429" bIns="45714"/>
          <a:lstStyle>
            <a:lvl1pPr marL="0" indent="0" algn="ctr">
              <a:buNone/>
              <a:defRPr>
                <a:solidFill>
                  <a:schemeClr val="tx1">
                    <a:tint val="75000"/>
                  </a:schemeClr>
                </a:solidFill>
              </a:defRPr>
            </a:lvl1pPr>
            <a:lvl2pPr marL="457146" indent="0" algn="ctr">
              <a:buNone/>
              <a:defRPr>
                <a:solidFill>
                  <a:schemeClr val="tx1">
                    <a:tint val="75000"/>
                  </a:schemeClr>
                </a:solidFill>
              </a:defRPr>
            </a:lvl2pPr>
            <a:lvl3pPr marL="914293" indent="0" algn="ctr">
              <a:buNone/>
              <a:defRPr>
                <a:solidFill>
                  <a:schemeClr val="tx1">
                    <a:tint val="75000"/>
                  </a:schemeClr>
                </a:solidFill>
              </a:defRPr>
            </a:lvl3pPr>
            <a:lvl4pPr marL="1371440" indent="0" algn="ctr">
              <a:buNone/>
              <a:defRPr>
                <a:solidFill>
                  <a:schemeClr val="tx1">
                    <a:tint val="75000"/>
                  </a:schemeClr>
                </a:solidFill>
              </a:defRPr>
            </a:lvl4pPr>
            <a:lvl5pPr marL="1828586" indent="0" algn="ctr">
              <a:buNone/>
              <a:defRPr>
                <a:solidFill>
                  <a:schemeClr val="tx1">
                    <a:tint val="75000"/>
                  </a:schemeClr>
                </a:solidFill>
              </a:defRPr>
            </a:lvl5pPr>
            <a:lvl6pPr marL="2285733" indent="0" algn="ctr">
              <a:buNone/>
              <a:defRPr>
                <a:solidFill>
                  <a:schemeClr val="tx1">
                    <a:tint val="75000"/>
                  </a:schemeClr>
                </a:solidFill>
              </a:defRPr>
            </a:lvl6pPr>
            <a:lvl7pPr marL="2742879" indent="0" algn="ctr">
              <a:buNone/>
              <a:defRPr>
                <a:solidFill>
                  <a:schemeClr val="tx1">
                    <a:tint val="75000"/>
                  </a:schemeClr>
                </a:solidFill>
              </a:defRPr>
            </a:lvl7pPr>
            <a:lvl8pPr marL="3200026" indent="0" algn="ctr">
              <a:buNone/>
              <a:defRPr>
                <a:solidFill>
                  <a:schemeClr val="tx1">
                    <a:tint val="75000"/>
                  </a:schemeClr>
                </a:solidFill>
              </a:defRPr>
            </a:lvl8pPr>
            <a:lvl9pPr marL="3657172"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lIns="91429" tIns="45714" rIns="91429" bIns="45714"/>
          <a:lstStyle/>
          <a:p>
            <a:pPr defTabSz="914400" fontAlgn="base">
              <a:spcBef>
                <a:spcPct val="0"/>
              </a:spcBef>
              <a:spcAft>
                <a:spcPct val="0"/>
              </a:spcAft>
            </a:pPr>
            <a:fld id="{B64352CF-41C7-4B53-80B3-92850C3733D6}" type="datetimeFigureOut">
              <a:rPr lang="en-US" sz="1400" smtClean="0">
                <a:solidFill>
                  <a:srgbClr val="000000"/>
                </a:solidFill>
              </a:rPr>
              <a:pPr defTabSz="914400" fontAlgn="base">
                <a:spcBef>
                  <a:spcPct val="0"/>
                </a:spcBef>
                <a:spcAft>
                  <a:spcPct val="0"/>
                </a:spcAft>
              </a:pPr>
              <a:t>6/18/13</a:t>
            </a:fld>
            <a:endParaRPr lang="en-US" sz="1400" dirty="0">
              <a:solidFill>
                <a:srgbClr val="000000"/>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lIns="91429" tIns="45714" rIns="91429" bIns="45714"/>
          <a:lstStyle/>
          <a:p>
            <a:pPr defTabSz="914400" fontAlgn="base">
              <a:spcBef>
                <a:spcPct val="0"/>
              </a:spcBef>
              <a:spcAft>
                <a:spcPct val="0"/>
              </a:spcAft>
            </a:pPr>
            <a:endParaRPr lang="en-US" sz="1400" dirty="0">
              <a:solidFill>
                <a:srgbClr val="000000"/>
              </a:solidFill>
            </a:endParaRPr>
          </a:p>
        </p:txBody>
      </p:sp>
      <p:sp>
        <p:nvSpPr>
          <p:cNvPr id="6" name="Slide Number Placeholder 5"/>
          <p:cNvSpPr>
            <a:spLocks noGrp="1"/>
          </p:cNvSpPr>
          <p:nvPr>
            <p:ph type="sldNum" sz="quarter" idx="12"/>
          </p:nvPr>
        </p:nvSpPr>
        <p:spPr/>
        <p:txBody>
          <a:bodyPr/>
          <a:lstStyle/>
          <a:p>
            <a:fld id="{D8E76878-8971-4169-9C0D-7767F4AD760F}"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13549499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CD888C2-872D-5C45-8299-F8F3AEB48F75}" type="datetimeFigureOut">
              <a:rPr lang="en-US" smtClean="0">
                <a:solidFill>
                  <a:prstClr val="black">
                    <a:tint val="75000"/>
                  </a:prstClr>
                </a:solidFill>
              </a:rPr>
              <a:pPr/>
              <a:t>6/18/13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23BB23F-90FD-A54F-BAE0-6E10D0532CC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0085463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CD888C2-872D-5C45-8299-F8F3AEB48F75}" type="datetimeFigureOut">
              <a:rPr lang="en-US" smtClean="0">
                <a:solidFill>
                  <a:prstClr val="black">
                    <a:tint val="75000"/>
                  </a:prstClr>
                </a:solidFill>
              </a:rPr>
              <a:pPr/>
              <a:t>6/18/13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23BB23F-90FD-A54F-BAE0-6E10D0532CC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4877435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CD888C2-872D-5C45-8299-F8F3AEB48F75}" type="datetimeFigureOut">
              <a:rPr lang="en-US" smtClean="0">
                <a:solidFill>
                  <a:prstClr val="black">
                    <a:tint val="75000"/>
                  </a:prstClr>
                </a:solidFill>
              </a:rPr>
              <a:pPr/>
              <a:t>6/18/13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23BB23F-90FD-A54F-BAE0-6E10D0532CC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8704929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CD888C2-872D-5C45-8299-F8F3AEB48F75}" type="datetimeFigureOut">
              <a:rPr lang="en-US" smtClean="0">
                <a:solidFill>
                  <a:prstClr val="black">
                    <a:tint val="75000"/>
                  </a:prstClr>
                </a:solidFill>
              </a:rPr>
              <a:pPr/>
              <a:t>6/18/13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23BB23F-90FD-A54F-BAE0-6E10D0532CC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561578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CD888C2-872D-5C45-8299-F8F3AEB48F75}" type="datetimeFigureOut">
              <a:rPr lang="en-US" smtClean="0"/>
              <a:pPr/>
              <a:t>6/18/13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23BB23F-90FD-A54F-BAE0-6E10D0532CCE}" type="slidenum">
              <a:rPr lang="en-US" smtClean="0"/>
              <a:pPr/>
              <a:t>‹#›</a:t>
            </a:fld>
            <a:endParaRPr lang="en-US" dirty="0"/>
          </a:p>
        </p:txBody>
      </p:sp>
    </p:spTree>
    <p:extLst>
      <p:ext uri="{BB962C8B-B14F-4D97-AF65-F5344CB8AC3E}">
        <p14:creationId xmlns:p14="http://schemas.microsoft.com/office/powerpoint/2010/main" val="362893867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CD888C2-872D-5C45-8299-F8F3AEB48F75}" type="datetimeFigureOut">
              <a:rPr lang="en-US" smtClean="0">
                <a:solidFill>
                  <a:prstClr val="black">
                    <a:tint val="75000"/>
                  </a:prstClr>
                </a:solidFill>
              </a:rPr>
              <a:pPr/>
              <a:t>6/18/13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23BB23F-90FD-A54F-BAE0-6E10D0532CC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9013675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CD888C2-872D-5C45-8299-F8F3AEB48F75}" type="datetimeFigureOut">
              <a:rPr lang="en-US" smtClean="0">
                <a:solidFill>
                  <a:prstClr val="black">
                    <a:tint val="75000"/>
                  </a:prstClr>
                </a:solidFill>
              </a:rPr>
              <a:pPr/>
              <a:t>6/18/13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23BB23F-90FD-A54F-BAE0-6E10D0532CC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9434896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CD888C2-872D-5C45-8299-F8F3AEB48F75}" type="datetimeFigureOut">
              <a:rPr lang="en-US" smtClean="0">
                <a:solidFill>
                  <a:prstClr val="black">
                    <a:tint val="75000"/>
                  </a:prstClr>
                </a:solidFill>
              </a:rPr>
              <a:pPr/>
              <a:t>6/18/13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23BB23F-90FD-A54F-BAE0-6E10D0532CC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5084246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CD888C2-872D-5C45-8299-F8F3AEB48F75}" type="datetimeFigureOut">
              <a:rPr lang="en-US" smtClean="0">
                <a:solidFill>
                  <a:prstClr val="black">
                    <a:tint val="75000"/>
                  </a:prstClr>
                </a:solidFill>
              </a:rPr>
              <a:pPr/>
              <a:t>6/18/13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23BB23F-90FD-A54F-BAE0-6E10D0532CC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4909702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CD888C2-872D-5C45-8299-F8F3AEB48F75}" type="datetimeFigureOut">
              <a:rPr lang="en-US" smtClean="0">
                <a:solidFill>
                  <a:prstClr val="black">
                    <a:tint val="75000"/>
                  </a:prstClr>
                </a:solidFill>
              </a:rPr>
              <a:pPr/>
              <a:t>6/18/13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23BB23F-90FD-A54F-BAE0-6E10D0532CC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3192979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CD888C2-872D-5C45-8299-F8F3AEB48F75}" type="datetimeFigureOut">
              <a:rPr lang="en-US" smtClean="0">
                <a:solidFill>
                  <a:prstClr val="black">
                    <a:tint val="75000"/>
                  </a:prstClr>
                </a:solidFill>
              </a:rPr>
              <a:pPr/>
              <a:t>6/18/13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23BB23F-90FD-A54F-BAE0-6E10D0532CC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2536100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CD888C2-872D-5C45-8299-F8F3AEB48F75}" type="datetimeFigureOut">
              <a:rPr lang="en-US" smtClean="0">
                <a:solidFill>
                  <a:prstClr val="black">
                    <a:tint val="75000"/>
                  </a:prstClr>
                </a:solidFill>
              </a:rPr>
              <a:pPr/>
              <a:t>6/18/13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23BB23F-90FD-A54F-BAE0-6E10D0532CC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5757470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CD888C2-872D-5C45-8299-F8F3AEB48F75}" type="datetimeFigureOut">
              <a:rPr lang="en-US" smtClean="0">
                <a:solidFill>
                  <a:prstClr val="black">
                    <a:tint val="75000"/>
                  </a:prstClr>
                </a:solidFill>
              </a:rPr>
              <a:pPr/>
              <a:t>6/18/13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23BB23F-90FD-A54F-BAE0-6E10D0532CC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8821624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CD888C2-872D-5C45-8299-F8F3AEB48F75}" type="datetimeFigureOut">
              <a:rPr lang="en-US" smtClean="0">
                <a:solidFill>
                  <a:prstClr val="black">
                    <a:tint val="75000"/>
                  </a:prstClr>
                </a:solidFill>
              </a:rPr>
              <a:pPr/>
              <a:t>6/18/13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23BB23F-90FD-A54F-BAE0-6E10D0532CC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50225752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CD888C2-872D-5C45-8299-F8F3AEB48F75}" type="datetimeFigureOut">
              <a:rPr lang="en-US" smtClean="0">
                <a:solidFill>
                  <a:prstClr val="black">
                    <a:tint val="75000"/>
                  </a:prstClr>
                </a:solidFill>
              </a:rPr>
              <a:pPr/>
              <a:t>6/18/13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23BB23F-90FD-A54F-BAE0-6E10D0532CC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21921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CD888C2-872D-5C45-8299-F8F3AEB48F75}" type="datetimeFigureOut">
              <a:rPr lang="en-US" smtClean="0"/>
              <a:pPr/>
              <a:t>6/18/13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523BB23F-90FD-A54F-BAE0-6E10D0532CCE}" type="slidenum">
              <a:rPr lang="en-US" smtClean="0"/>
              <a:pPr/>
              <a:t>‹#›</a:t>
            </a:fld>
            <a:endParaRPr lang="en-US" dirty="0"/>
          </a:p>
        </p:txBody>
      </p:sp>
    </p:spTree>
    <p:extLst>
      <p:ext uri="{BB962C8B-B14F-4D97-AF65-F5344CB8AC3E}">
        <p14:creationId xmlns:p14="http://schemas.microsoft.com/office/powerpoint/2010/main" val="110398910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CD888C2-872D-5C45-8299-F8F3AEB48F75}" type="datetimeFigureOut">
              <a:rPr lang="en-US" smtClean="0">
                <a:solidFill>
                  <a:prstClr val="black">
                    <a:tint val="75000"/>
                  </a:prstClr>
                </a:solidFill>
              </a:rPr>
              <a:pPr/>
              <a:t>6/18/13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23BB23F-90FD-A54F-BAE0-6E10D0532CC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9255229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CD888C2-872D-5C45-8299-F8F3AEB48F75}" type="datetimeFigureOut">
              <a:rPr lang="en-US" smtClean="0">
                <a:solidFill>
                  <a:prstClr val="black">
                    <a:tint val="75000"/>
                  </a:prstClr>
                </a:solidFill>
              </a:rPr>
              <a:pPr/>
              <a:t>6/18/13</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523BB23F-90FD-A54F-BAE0-6E10D0532CC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7943891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CD888C2-872D-5C45-8299-F8F3AEB48F75}" type="datetimeFigureOut">
              <a:rPr lang="en-US" smtClean="0">
                <a:solidFill>
                  <a:prstClr val="black">
                    <a:tint val="75000"/>
                  </a:prstClr>
                </a:solidFill>
              </a:rPr>
              <a:pPr/>
              <a:t>6/18/13</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523BB23F-90FD-A54F-BAE0-6E10D0532CC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1503796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CD888C2-872D-5C45-8299-F8F3AEB48F75}" type="datetimeFigureOut">
              <a:rPr lang="en-US" smtClean="0">
                <a:solidFill>
                  <a:prstClr val="black">
                    <a:tint val="75000"/>
                  </a:prstClr>
                </a:solidFill>
              </a:rPr>
              <a:pPr/>
              <a:t>6/18/13</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523BB23F-90FD-A54F-BAE0-6E10D0532CC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00191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CD888C2-872D-5C45-8299-F8F3AEB48F75}" type="datetimeFigureOut">
              <a:rPr lang="en-US" smtClean="0">
                <a:solidFill>
                  <a:prstClr val="black">
                    <a:tint val="75000"/>
                  </a:prstClr>
                </a:solidFill>
              </a:rPr>
              <a:pPr/>
              <a:t>6/18/13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23BB23F-90FD-A54F-BAE0-6E10D0532CC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9350461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CD888C2-872D-5C45-8299-F8F3AEB48F75}" type="datetimeFigureOut">
              <a:rPr lang="en-US" smtClean="0">
                <a:solidFill>
                  <a:prstClr val="black">
                    <a:tint val="75000"/>
                  </a:prstClr>
                </a:solidFill>
              </a:rPr>
              <a:pPr/>
              <a:t>6/18/13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23BB23F-90FD-A54F-BAE0-6E10D0532CC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3840436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CD888C2-872D-5C45-8299-F8F3AEB48F75}" type="datetimeFigureOut">
              <a:rPr lang="en-US" smtClean="0">
                <a:solidFill>
                  <a:prstClr val="black">
                    <a:tint val="75000"/>
                  </a:prstClr>
                </a:solidFill>
              </a:rPr>
              <a:pPr/>
              <a:t>6/18/13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23BB23F-90FD-A54F-BAE0-6E10D0532CC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4537251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CD888C2-872D-5C45-8299-F8F3AEB48F75}" type="datetimeFigureOut">
              <a:rPr lang="en-US" smtClean="0">
                <a:solidFill>
                  <a:prstClr val="black">
                    <a:tint val="75000"/>
                  </a:prstClr>
                </a:solidFill>
              </a:rPr>
              <a:pPr/>
              <a:t>6/18/13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23BB23F-90FD-A54F-BAE0-6E10D0532CC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901073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CD888C2-872D-5C45-8299-F8F3AEB48F75}" type="datetimeFigureOut">
              <a:rPr lang="en-US" smtClean="0"/>
              <a:pPr/>
              <a:t>6/18/13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523BB23F-90FD-A54F-BAE0-6E10D0532CCE}" type="slidenum">
              <a:rPr lang="en-US" smtClean="0"/>
              <a:pPr/>
              <a:t>‹#›</a:t>
            </a:fld>
            <a:endParaRPr lang="en-US" dirty="0"/>
          </a:p>
        </p:txBody>
      </p:sp>
    </p:spTree>
    <p:extLst>
      <p:ext uri="{BB962C8B-B14F-4D97-AF65-F5344CB8AC3E}">
        <p14:creationId xmlns:p14="http://schemas.microsoft.com/office/powerpoint/2010/main" val="22512961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CD888C2-872D-5C45-8299-F8F3AEB48F75}" type="datetimeFigureOut">
              <a:rPr lang="en-US" smtClean="0"/>
              <a:pPr/>
              <a:t>6/18/13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523BB23F-90FD-A54F-BAE0-6E10D0532CCE}" type="slidenum">
              <a:rPr lang="en-US" smtClean="0"/>
              <a:pPr/>
              <a:t>‹#›</a:t>
            </a:fld>
            <a:endParaRPr lang="en-US" dirty="0"/>
          </a:p>
        </p:txBody>
      </p:sp>
    </p:spTree>
    <p:extLst>
      <p:ext uri="{BB962C8B-B14F-4D97-AF65-F5344CB8AC3E}">
        <p14:creationId xmlns:p14="http://schemas.microsoft.com/office/powerpoint/2010/main" val="35307463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CD888C2-872D-5C45-8299-F8F3AEB48F75}" type="datetimeFigureOut">
              <a:rPr lang="en-US" smtClean="0"/>
              <a:pPr/>
              <a:t>6/18/13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23BB23F-90FD-A54F-BAE0-6E10D0532CCE}" type="slidenum">
              <a:rPr lang="en-US" smtClean="0"/>
              <a:pPr/>
              <a:t>‹#›</a:t>
            </a:fld>
            <a:endParaRPr lang="en-US" dirty="0"/>
          </a:p>
        </p:txBody>
      </p:sp>
    </p:spTree>
    <p:extLst>
      <p:ext uri="{BB962C8B-B14F-4D97-AF65-F5344CB8AC3E}">
        <p14:creationId xmlns:p14="http://schemas.microsoft.com/office/powerpoint/2010/main" val="37844809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CD888C2-872D-5C45-8299-F8F3AEB48F75}" type="datetimeFigureOut">
              <a:rPr lang="en-US" smtClean="0"/>
              <a:pPr/>
              <a:t>6/18/13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23BB23F-90FD-A54F-BAE0-6E10D0532CCE}" type="slidenum">
              <a:rPr lang="en-US" smtClean="0"/>
              <a:pPr/>
              <a:t>‹#›</a:t>
            </a:fld>
            <a:endParaRPr lang="en-US" dirty="0"/>
          </a:p>
        </p:txBody>
      </p:sp>
    </p:spTree>
    <p:extLst>
      <p:ext uri="{BB962C8B-B14F-4D97-AF65-F5344CB8AC3E}">
        <p14:creationId xmlns:p14="http://schemas.microsoft.com/office/powerpoint/2010/main" val="2848650296"/>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theme" Target="../theme/theme2.xml"/><Relationship Id="rId14" Type="http://schemas.openxmlformats.org/officeDocument/2006/relationships/image" Target="../media/image1.jpg"/><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4.xml"/><Relationship Id="rId12" Type="http://schemas.openxmlformats.org/officeDocument/2006/relationships/slideLayout" Target="../slideLayouts/slideLayout35.xml"/><Relationship Id="rId13" Type="http://schemas.openxmlformats.org/officeDocument/2006/relationships/theme" Target="../theme/theme3.xml"/><Relationship Id="rId1" Type="http://schemas.openxmlformats.org/officeDocument/2006/relationships/slideLayout" Target="../slideLayouts/slideLayout24.xml"/><Relationship Id="rId2" Type="http://schemas.openxmlformats.org/officeDocument/2006/relationships/slideLayout" Target="../slideLayouts/slideLayout25.xml"/><Relationship Id="rId3" Type="http://schemas.openxmlformats.org/officeDocument/2006/relationships/slideLayout" Target="../slideLayouts/slideLayout26.xml"/><Relationship Id="rId4" Type="http://schemas.openxmlformats.org/officeDocument/2006/relationships/slideLayout" Target="../slideLayouts/slideLayout27.xml"/><Relationship Id="rId5" Type="http://schemas.openxmlformats.org/officeDocument/2006/relationships/slideLayout" Target="../slideLayouts/slideLayout28.xml"/><Relationship Id="rId6" Type="http://schemas.openxmlformats.org/officeDocument/2006/relationships/slideLayout" Target="../slideLayouts/slideLayout29.xml"/><Relationship Id="rId7" Type="http://schemas.openxmlformats.org/officeDocument/2006/relationships/slideLayout" Target="../slideLayouts/slideLayout30.xml"/><Relationship Id="rId8" Type="http://schemas.openxmlformats.org/officeDocument/2006/relationships/slideLayout" Target="../slideLayouts/slideLayout31.xml"/><Relationship Id="rId9" Type="http://schemas.openxmlformats.org/officeDocument/2006/relationships/slideLayout" Target="../slideLayouts/slideLayout32.xml"/><Relationship Id="rId10"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6.xml"/><Relationship Id="rId12" Type="http://schemas.openxmlformats.org/officeDocument/2006/relationships/theme" Target="../theme/theme4.xml"/><Relationship Id="rId1" Type="http://schemas.openxmlformats.org/officeDocument/2006/relationships/slideLayout" Target="../slideLayouts/slideLayout36.xml"/><Relationship Id="rId2" Type="http://schemas.openxmlformats.org/officeDocument/2006/relationships/slideLayout" Target="../slideLayouts/slideLayout37.xml"/><Relationship Id="rId3" Type="http://schemas.openxmlformats.org/officeDocument/2006/relationships/slideLayout" Target="../slideLayouts/slideLayout38.xml"/><Relationship Id="rId4" Type="http://schemas.openxmlformats.org/officeDocument/2006/relationships/slideLayout" Target="../slideLayouts/slideLayout39.xml"/><Relationship Id="rId5" Type="http://schemas.openxmlformats.org/officeDocument/2006/relationships/slideLayout" Target="../slideLayouts/slideLayout40.xml"/><Relationship Id="rId6" Type="http://schemas.openxmlformats.org/officeDocument/2006/relationships/slideLayout" Target="../slideLayouts/slideLayout41.xml"/><Relationship Id="rId7" Type="http://schemas.openxmlformats.org/officeDocument/2006/relationships/slideLayout" Target="../slideLayouts/slideLayout42.xml"/><Relationship Id="rId8" Type="http://schemas.openxmlformats.org/officeDocument/2006/relationships/slideLayout" Target="../slideLayouts/slideLayout43.xml"/><Relationship Id="rId9" Type="http://schemas.openxmlformats.org/officeDocument/2006/relationships/slideLayout" Target="../slideLayouts/slideLayout44.xml"/><Relationship Id="rId10"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7.xml"/><Relationship Id="rId12" Type="http://schemas.openxmlformats.org/officeDocument/2006/relationships/theme" Target="../theme/theme5.xml"/><Relationship Id="rId1" Type="http://schemas.openxmlformats.org/officeDocument/2006/relationships/slideLayout" Target="../slideLayouts/slideLayout47.xml"/><Relationship Id="rId2" Type="http://schemas.openxmlformats.org/officeDocument/2006/relationships/slideLayout" Target="../slideLayouts/slideLayout48.xml"/><Relationship Id="rId3" Type="http://schemas.openxmlformats.org/officeDocument/2006/relationships/slideLayout" Target="../slideLayouts/slideLayout49.xml"/><Relationship Id="rId4" Type="http://schemas.openxmlformats.org/officeDocument/2006/relationships/slideLayout" Target="../slideLayouts/slideLayout50.xml"/><Relationship Id="rId5" Type="http://schemas.openxmlformats.org/officeDocument/2006/relationships/slideLayout" Target="../slideLayouts/slideLayout51.xml"/><Relationship Id="rId6" Type="http://schemas.openxmlformats.org/officeDocument/2006/relationships/slideLayout" Target="../slideLayouts/slideLayout52.xml"/><Relationship Id="rId7" Type="http://schemas.openxmlformats.org/officeDocument/2006/relationships/slideLayout" Target="../slideLayouts/slideLayout53.xml"/><Relationship Id="rId8" Type="http://schemas.openxmlformats.org/officeDocument/2006/relationships/slideLayout" Target="../slideLayouts/slideLayout54.xml"/><Relationship Id="rId9" Type="http://schemas.openxmlformats.org/officeDocument/2006/relationships/slideLayout" Target="../slideLayouts/slideLayout55.xml"/><Relationship Id="rId10" Type="http://schemas.openxmlformats.org/officeDocument/2006/relationships/slideLayout" Target="../slideLayouts/slideLayout5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D888C2-872D-5C45-8299-F8F3AEB48F75}" type="datetimeFigureOut">
              <a:rPr lang="en-US" smtClean="0"/>
              <a:pPr/>
              <a:t>6/18/13</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3BB23F-90FD-A54F-BAE0-6E10D0532CCE}" type="slidenum">
              <a:rPr lang="en-US" smtClean="0"/>
              <a:pPr/>
              <a:t>‹#›</a:t>
            </a:fld>
            <a:endParaRPr lang="en-US" dirty="0"/>
          </a:p>
        </p:txBody>
      </p:sp>
    </p:spTree>
    <p:extLst>
      <p:ext uri="{BB962C8B-B14F-4D97-AF65-F5344CB8AC3E}">
        <p14:creationId xmlns:p14="http://schemas.microsoft.com/office/powerpoint/2010/main" val="24411825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rotWithShape="1">
          <a:blip r:embed="rId14"/>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0745187"/>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 id="2147483780"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gray">
          <a:xfrm>
            <a:off x="624898" y="79842"/>
            <a:ext cx="7894205" cy="5981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p>
            <a:pPr lvl="0"/>
            <a:r>
              <a:rPr lang="en-US" smtClean="0"/>
              <a:t>Introduction</a:t>
            </a:r>
          </a:p>
        </p:txBody>
      </p:sp>
      <p:sp>
        <p:nvSpPr>
          <p:cNvPr id="3217412" name="Rectangle 4"/>
          <p:cNvSpPr>
            <a:spLocks noGrp="1" noChangeArrowheads="1"/>
          </p:cNvSpPr>
          <p:nvPr>
            <p:ph type="sldNum" sz="quarter" idx="4"/>
          </p:nvPr>
        </p:nvSpPr>
        <p:spPr bwMode="gray">
          <a:xfrm>
            <a:off x="7761432" y="6334126"/>
            <a:ext cx="762000" cy="305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defTabSz="920306" eaLnBrk="0" hangingPunct="0">
              <a:defRPr sz="900"/>
            </a:lvl1pPr>
          </a:lstStyle>
          <a:p>
            <a:pPr fontAlgn="base">
              <a:spcBef>
                <a:spcPct val="0"/>
              </a:spcBef>
              <a:spcAft>
                <a:spcPct val="0"/>
              </a:spcAft>
              <a:defRPr/>
            </a:pPr>
            <a:fld id="{0D9D957F-2EDD-416A-A3D0-7F246E25F646}" type="slidenum">
              <a:rPr lang="en-US">
                <a:solidFill>
                  <a:srgbClr val="000000"/>
                </a:solidFill>
              </a:rPr>
              <a:pPr fontAlgn="base">
                <a:spcBef>
                  <a:spcPct val="0"/>
                </a:spcBef>
                <a:spcAft>
                  <a:spcPct val="0"/>
                </a:spcAft>
                <a:defRPr/>
              </a:pPr>
              <a:t>‹#›</a:t>
            </a:fld>
            <a:endParaRPr lang="en-US" dirty="0">
              <a:solidFill>
                <a:srgbClr val="000000"/>
              </a:solidFill>
            </a:endParaRPr>
          </a:p>
        </p:txBody>
      </p:sp>
      <p:sp>
        <p:nvSpPr>
          <p:cNvPr id="2052" name="Line 5"/>
          <p:cNvSpPr>
            <a:spLocks noChangeShapeType="1"/>
          </p:cNvSpPr>
          <p:nvPr/>
        </p:nvSpPr>
        <p:spPr bwMode="auto">
          <a:xfrm flipH="1">
            <a:off x="0" y="701769"/>
            <a:ext cx="9144000" cy="0"/>
          </a:xfrm>
          <a:prstGeom prst="line">
            <a:avLst/>
          </a:prstGeom>
          <a:noFill/>
          <a:ln w="38100">
            <a:solidFill>
              <a:srgbClr val="953735"/>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defTabSz="914400" fontAlgn="base">
              <a:spcBef>
                <a:spcPct val="0"/>
              </a:spcBef>
              <a:spcAft>
                <a:spcPct val="0"/>
              </a:spcAft>
            </a:pPr>
            <a:endParaRPr lang="en-US" sz="1400" dirty="0">
              <a:solidFill>
                <a:srgbClr val="000000"/>
              </a:solidFill>
            </a:endParaRPr>
          </a:p>
        </p:txBody>
      </p:sp>
      <p:sp>
        <p:nvSpPr>
          <p:cNvPr id="2053" name="Line 6"/>
          <p:cNvSpPr>
            <a:spLocks noChangeShapeType="1"/>
          </p:cNvSpPr>
          <p:nvPr/>
        </p:nvSpPr>
        <p:spPr bwMode="gray">
          <a:xfrm flipH="1">
            <a:off x="0" y="6269691"/>
            <a:ext cx="9144000" cy="0"/>
          </a:xfrm>
          <a:prstGeom prst="line">
            <a:avLst/>
          </a:prstGeom>
          <a:noFill/>
          <a:ln w="38100">
            <a:solidFill>
              <a:srgbClr val="0033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defTabSz="914400" fontAlgn="base">
              <a:spcBef>
                <a:spcPct val="0"/>
              </a:spcBef>
              <a:spcAft>
                <a:spcPct val="0"/>
              </a:spcAft>
            </a:pPr>
            <a:endParaRPr lang="en-US" sz="1400" dirty="0">
              <a:solidFill>
                <a:srgbClr val="000000"/>
              </a:solidFill>
            </a:endParaRPr>
          </a:p>
        </p:txBody>
      </p:sp>
    </p:spTree>
    <p:extLst>
      <p:ext uri="{BB962C8B-B14F-4D97-AF65-F5344CB8AC3E}">
        <p14:creationId xmlns:p14="http://schemas.microsoft.com/office/powerpoint/2010/main" val="2893277581"/>
      </p:ext>
    </p:extLst>
  </p:cSld>
  <p:clrMap bg1="lt1" tx1="dk1" bg2="lt2" tx2="dk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 id="2147483789" r:id="rId8"/>
    <p:sldLayoutId id="2147483790" r:id="rId9"/>
    <p:sldLayoutId id="2147483791" r:id="rId10"/>
    <p:sldLayoutId id="2147483792" r:id="rId11"/>
    <p:sldLayoutId id="2147483793" r:id="rId12"/>
  </p:sldLayoutIdLst>
  <p:timing>
    <p:tnLst>
      <p:par>
        <p:cTn xmlns:p14="http://schemas.microsoft.com/office/powerpoint/2010/main" id="1" dur="indefinite" restart="never" nodeType="tmRoot"/>
      </p:par>
    </p:tnLst>
  </p:timing>
  <p:hf hdr="0" ftr="0" dt="0"/>
  <p:txStyles>
    <p:titleStyle>
      <a:lvl1pPr algn="l" defTabSz="920306" rtl="0" eaLnBrk="0" fontAlgn="base" hangingPunct="0">
        <a:lnSpc>
          <a:spcPct val="90000"/>
        </a:lnSpc>
        <a:spcBef>
          <a:spcPct val="0"/>
        </a:spcBef>
        <a:spcAft>
          <a:spcPct val="0"/>
        </a:spcAft>
        <a:defRPr sz="1300" b="1">
          <a:solidFill>
            <a:srgbClr val="0D0D0D"/>
          </a:solidFill>
          <a:latin typeface="+mj-lt"/>
          <a:ea typeface="+mj-ea"/>
          <a:cs typeface="+mj-cs"/>
        </a:defRPr>
      </a:lvl1pPr>
      <a:lvl2pPr algn="l" defTabSz="920306" rtl="0" eaLnBrk="0" fontAlgn="base" hangingPunct="0">
        <a:lnSpc>
          <a:spcPct val="90000"/>
        </a:lnSpc>
        <a:spcBef>
          <a:spcPct val="0"/>
        </a:spcBef>
        <a:spcAft>
          <a:spcPct val="0"/>
        </a:spcAft>
        <a:defRPr sz="1300" b="1">
          <a:solidFill>
            <a:srgbClr val="0D0D0D"/>
          </a:solidFill>
          <a:latin typeface="Verdana" pitchFamily="34" charset="0"/>
        </a:defRPr>
      </a:lvl2pPr>
      <a:lvl3pPr algn="l" defTabSz="920306" rtl="0" eaLnBrk="0" fontAlgn="base" hangingPunct="0">
        <a:lnSpc>
          <a:spcPct val="90000"/>
        </a:lnSpc>
        <a:spcBef>
          <a:spcPct val="0"/>
        </a:spcBef>
        <a:spcAft>
          <a:spcPct val="0"/>
        </a:spcAft>
        <a:defRPr sz="1300" b="1">
          <a:solidFill>
            <a:srgbClr val="0D0D0D"/>
          </a:solidFill>
          <a:latin typeface="Verdana" pitchFamily="34" charset="0"/>
        </a:defRPr>
      </a:lvl3pPr>
      <a:lvl4pPr algn="l" defTabSz="920306" rtl="0" eaLnBrk="0" fontAlgn="base" hangingPunct="0">
        <a:lnSpc>
          <a:spcPct val="90000"/>
        </a:lnSpc>
        <a:spcBef>
          <a:spcPct val="0"/>
        </a:spcBef>
        <a:spcAft>
          <a:spcPct val="0"/>
        </a:spcAft>
        <a:defRPr sz="1300" b="1">
          <a:solidFill>
            <a:srgbClr val="0D0D0D"/>
          </a:solidFill>
          <a:latin typeface="Verdana" pitchFamily="34" charset="0"/>
        </a:defRPr>
      </a:lvl4pPr>
      <a:lvl5pPr algn="l" defTabSz="920306" rtl="0" eaLnBrk="0" fontAlgn="base" hangingPunct="0">
        <a:lnSpc>
          <a:spcPct val="90000"/>
        </a:lnSpc>
        <a:spcBef>
          <a:spcPct val="0"/>
        </a:spcBef>
        <a:spcAft>
          <a:spcPct val="0"/>
        </a:spcAft>
        <a:defRPr sz="1300" b="1">
          <a:solidFill>
            <a:srgbClr val="0D0D0D"/>
          </a:solidFill>
          <a:latin typeface="Verdana" pitchFamily="34" charset="0"/>
        </a:defRPr>
      </a:lvl5pPr>
      <a:lvl6pPr marL="410291" algn="l" defTabSz="920306" rtl="0" eaLnBrk="0" fontAlgn="base" hangingPunct="0">
        <a:lnSpc>
          <a:spcPct val="90000"/>
        </a:lnSpc>
        <a:spcBef>
          <a:spcPct val="0"/>
        </a:spcBef>
        <a:spcAft>
          <a:spcPct val="0"/>
        </a:spcAft>
        <a:defRPr sz="1300" b="1">
          <a:solidFill>
            <a:srgbClr val="005E4E"/>
          </a:solidFill>
          <a:latin typeface="Verdana" pitchFamily="34" charset="0"/>
        </a:defRPr>
      </a:lvl6pPr>
      <a:lvl7pPr marL="820583" algn="l" defTabSz="920306" rtl="0" eaLnBrk="0" fontAlgn="base" hangingPunct="0">
        <a:lnSpc>
          <a:spcPct val="90000"/>
        </a:lnSpc>
        <a:spcBef>
          <a:spcPct val="0"/>
        </a:spcBef>
        <a:spcAft>
          <a:spcPct val="0"/>
        </a:spcAft>
        <a:defRPr sz="1300" b="1">
          <a:solidFill>
            <a:srgbClr val="005E4E"/>
          </a:solidFill>
          <a:latin typeface="Verdana" pitchFamily="34" charset="0"/>
        </a:defRPr>
      </a:lvl7pPr>
      <a:lvl8pPr marL="1230874" algn="l" defTabSz="920306" rtl="0" eaLnBrk="0" fontAlgn="base" hangingPunct="0">
        <a:lnSpc>
          <a:spcPct val="90000"/>
        </a:lnSpc>
        <a:spcBef>
          <a:spcPct val="0"/>
        </a:spcBef>
        <a:spcAft>
          <a:spcPct val="0"/>
        </a:spcAft>
        <a:defRPr sz="1300" b="1">
          <a:solidFill>
            <a:srgbClr val="005E4E"/>
          </a:solidFill>
          <a:latin typeface="Verdana" pitchFamily="34" charset="0"/>
        </a:defRPr>
      </a:lvl8pPr>
      <a:lvl9pPr marL="1641165" algn="l" defTabSz="920306" rtl="0" eaLnBrk="0" fontAlgn="base" hangingPunct="0">
        <a:lnSpc>
          <a:spcPct val="90000"/>
        </a:lnSpc>
        <a:spcBef>
          <a:spcPct val="0"/>
        </a:spcBef>
        <a:spcAft>
          <a:spcPct val="0"/>
        </a:spcAft>
        <a:defRPr sz="1300" b="1">
          <a:solidFill>
            <a:srgbClr val="005E4E"/>
          </a:solidFill>
          <a:latin typeface="Verdana" pitchFamily="34" charset="0"/>
        </a:defRPr>
      </a:lvl9pPr>
    </p:titleStyle>
    <p:bodyStyle>
      <a:lvl1pPr marL="170955" indent="-170955" algn="l" defTabSz="920306" rtl="0" eaLnBrk="0" fontAlgn="base" hangingPunct="0">
        <a:spcBef>
          <a:spcPct val="100000"/>
        </a:spcBef>
        <a:spcAft>
          <a:spcPts val="281"/>
        </a:spcAft>
        <a:buClr>
          <a:srgbClr val="0035A9"/>
        </a:buClr>
        <a:buSzPct val="100000"/>
        <a:buFont typeface="Wingdings" pitchFamily="2" charset="2"/>
        <a:buChar char="§"/>
        <a:defRPr sz="1100">
          <a:solidFill>
            <a:schemeClr val="tx1"/>
          </a:solidFill>
          <a:latin typeface="+mn-lt"/>
          <a:ea typeface="+mn-ea"/>
          <a:cs typeface="+mn-cs"/>
        </a:defRPr>
      </a:lvl1pPr>
      <a:lvl2pPr marL="283500" indent="-101149" algn="l" defTabSz="920306" rtl="0" eaLnBrk="0" fontAlgn="base" hangingPunct="0">
        <a:spcBef>
          <a:spcPts val="281"/>
        </a:spcBef>
        <a:spcAft>
          <a:spcPts val="281"/>
        </a:spcAft>
        <a:buClr>
          <a:srgbClr val="0035A9"/>
        </a:buClr>
        <a:buSzPct val="100000"/>
        <a:buFont typeface="Wingdings 3" pitchFamily="18" charset="2"/>
        <a:buChar char="ê"/>
        <a:defRPr sz="1100">
          <a:solidFill>
            <a:schemeClr val="tx1"/>
          </a:solidFill>
          <a:latin typeface="+mn-lt"/>
        </a:defRPr>
      </a:lvl2pPr>
      <a:lvl3pPr marL="455879" indent="-159558" algn="l" defTabSz="920306" rtl="0" eaLnBrk="0" fontAlgn="base" hangingPunct="0">
        <a:spcBef>
          <a:spcPts val="90"/>
        </a:spcBef>
        <a:spcAft>
          <a:spcPts val="90"/>
        </a:spcAft>
        <a:buClr>
          <a:srgbClr val="0035A9"/>
        </a:buClr>
        <a:buSzPct val="100000"/>
        <a:buFont typeface="Symbol" pitchFamily="18" charset="2"/>
        <a:buChar char="-"/>
        <a:defRPr sz="1100">
          <a:solidFill>
            <a:schemeClr val="tx1"/>
          </a:solidFill>
          <a:latin typeface="+mn-lt"/>
        </a:defRPr>
      </a:lvl3pPr>
      <a:lvl4pPr marL="626834" indent="-159558" algn="l" defTabSz="920306" rtl="0" eaLnBrk="0" fontAlgn="base" hangingPunct="0">
        <a:spcBef>
          <a:spcPts val="90"/>
        </a:spcBef>
        <a:spcAft>
          <a:spcPts val="90"/>
        </a:spcAft>
        <a:buClr>
          <a:srgbClr val="0035A9"/>
        </a:buClr>
        <a:buSzPct val="100000"/>
        <a:buFont typeface="Symbol" pitchFamily="18" charset="2"/>
        <a:buChar char="-"/>
        <a:defRPr sz="1100">
          <a:solidFill>
            <a:schemeClr val="tx1"/>
          </a:solidFill>
          <a:latin typeface="+mn-lt"/>
        </a:defRPr>
      </a:lvl4pPr>
      <a:lvl5pPr marL="797789" indent="-159558" algn="l" defTabSz="920306" rtl="0" eaLnBrk="0" fontAlgn="base" hangingPunct="0">
        <a:spcBef>
          <a:spcPts val="90"/>
        </a:spcBef>
        <a:spcAft>
          <a:spcPts val="90"/>
        </a:spcAft>
        <a:buClr>
          <a:srgbClr val="0035A9"/>
        </a:buClr>
        <a:buSzPct val="100000"/>
        <a:buFont typeface="Symbol" pitchFamily="18" charset="2"/>
        <a:buChar char="-"/>
        <a:defRPr sz="1100">
          <a:solidFill>
            <a:schemeClr val="tx1"/>
          </a:solidFill>
          <a:latin typeface="+mn-lt"/>
        </a:defRPr>
      </a:lvl5pPr>
      <a:lvl6pPr marL="1208080" indent="-159558" algn="l" defTabSz="920306" rtl="0" eaLnBrk="0" fontAlgn="base" hangingPunct="0">
        <a:spcBef>
          <a:spcPts val="90"/>
        </a:spcBef>
        <a:spcAft>
          <a:spcPts val="90"/>
        </a:spcAft>
        <a:buClr>
          <a:srgbClr val="0035A9"/>
        </a:buClr>
        <a:buSzPct val="100000"/>
        <a:buFont typeface="Symbol" pitchFamily="18" charset="2"/>
        <a:buChar char="-"/>
        <a:defRPr sz="1100">
          <a:solidFill>
            <a:schemeClr val="tx1"/>
          </a:solidFill>
          <a:latin typeface="+mn-lt"/>
        </a:defRPr>
      </a:lvl6pPr>
      <a:lvl7pPr marL="1618371" indent="-159558" algn="l" defTabSz="920306" rtl="0" eaLnBrk="0" fontAlgn="base" hangingPunct="0">
        <a:spcBef>
          <a:spcPts val="90"/>
        </a:spcBef>
        <a:spcAft>
          <a:spcPts val="90"/>
        </a:spcAft>
        <a:buClr>
          <a:srgbClr val="0035A9"/>
        </a:buClr>
        <a:buSzPct val="100000"/>
        <a:buFont typeface="Symbol" pitchFamily="18" charset="2"/>
        <a:buChar char="-"/>
        <a:defRPr sz="1100">
          <a:solidFill>
            <a:schemeClr val="tx1"/>
          </a:solidFill>
          <a:latin typeface="+mn-lt"/>
        </a:defRPr>
      </a:lvl7pPr>
      <a:lvl8pPr marL="2028662" indent="-159558" algn="l" defTabSz="920306" rtl="0" eaLnBrk="0" fontAlgn="base" hangingPunct="0">
        <a:spcBef>
          <a:spcPts val="90"/>
        </a:spcBef>
        <a:spcAft>
          <a:spcPts val="90"/>
        </a:spcAft>
        <a:buClr>
          <a:srgbClr val="0035A9"/>
        </a:buClr>
        <a:buSzPct val="100000"/>
        <a:buFont typeface="Symbol" pitchFamily="18" charset="2"/>
        <a:buChar char="-"/>
        <a:defRPr sz="1100">
          <a:solidFill>
            <a:schemeClr val="tx1"/>
          </a:solidFill>
          <a:latin typeface="+mn-lt"/>
        </a:defRPr>
      </a:lvl8pPr>
      <a:lvl9pPr marL="2438954" indent="-159558" algn="l" defTabSz="920306" rtl="0" eaLnBrk="0" fontAlgn="base" hangingPunct="0">
        <a:spcBef>
          <a:spcPts val="90"/>
        </a:spcBef>
        <a:spcAft>
          <a:spcPts val="90"/>
        </a:spcAft>
        <a:buClr>
          <a:srgbClr val="0035A9"/>
        </a:buClr>
        <a:buSzPct val="100000"/>
        <a:buFont typeface="Symbol" pitchFamily="18" charset="2"/>
        <a:buChar char="-"/>
        <a:defRPr sz="1100">
          <a:solidFill>
            <a:schemeClr val="tx1"/>
          </a:solidFill>
          <a:latin typeface="+mn-lt"/>
        </a:defRPr>
      </a:lvl9pPr>
    </p:bodyStyle>
    <p:otherStyle>
      <a:defPPr>
        <a:defRPr lang="en-US"/>
      </a:defPPr>
      <a:lvl1pPr marL="0" algn="l" defTabSz="820583" rtl="0" eaLnBrk="1" latinLnBrk="0" hangingPunct="1">
        <a:defRPr sz="1600" kern="1200">
          <a:solidFill>
            <a:schemeClr val="tx1"/>
          </a:solidFill>
          <a:latin typeface="+mn-lt"/>
          <a:ea typeface="+mn-ea"/>
          <a:cs typeface="+mn-cs"/>
        </a:defRPr>
      </a:lvl1pPr>
      <a:lvl2pPr marL="410291" algn="l" defTabSz="820583" rtl="0" eaLnBrk="1" latinLnBrk="0" hangingPunct="1">
        <a:defRPr sz="1600" kern="1200">
          <a:solidFill>
            <a:schemeClr val="tx1"/>
          </a:solidFill>
          <a:latin typeface="+mn-lt"/>
          <a:ea typeface="+mn-ea"/>
          <a:cs typeface="+mn-cs"/>
        </a:defRPr>
      </a:lvl2pPr>
      <a:lvl3pPr marL="820583" algn="l" defTabSz="820583" rtl="0" eaLnBrk="1" latinLnBrk="0" hangingPunct="1">
        <a:defRPr sz="1600" kern="1200">
          <a:solidFill>
            <a:schemeClr val="tx1"/>
          </a:solidFill>
          <a:latin typeface="+mn-lt"/>
          <a:ea typeface="+mn-ea"/>
          <a:cs typeface="+mn-cs"/>
        </a:defRPr>
      </a:lvl3pPr>
      <a:lvl4pPr marL="1230874" algn="l" defTabSz="820583" rtl="0" eaLnBrk="1" latinLnBrk="0" hangingPunct="1">
        <a:defRPr sz="1600" kern="1200">
          <a:solidFill>
            <a:schemeClr val="tx1"/>
          </a:solidFill>
          <a:latin typeface="+mn-lt"/>
          <a:ea typeface="+mn-ea"/>
          <a:cs typeface="+mn-cs"/>
        </a:defRPr>
      </a:lvl4pPr>
      <a:lvl5pPr marL="1641165" algn="l" defTabSz="820583" rtl="0" eaLnBrk="1" latinLnBrk="0" hangingPunct="1">
        <a:defRPr sz="1600" kern="1200">
          <a:solidFill>
            <a:schemeClr val="tx1"/>
          </a:solidFill>
          <a:latin typeface="+mn-lt"/>
          <a:ea typeface="+mn-ea"/>
          <a:cs typeface="+mn-cs"/>
        </a:defRPr>
      </a:lvl5pPr>
      <a:lvl6pPr marL="2051456" algn="l" defTabSz="820583" rtl="0" eaLnBrk="1" latinLnBrk="0" hangingPunct="1">
        <a:defRPr sz="1600" kern="1200">
          <a:solidFill>
            <a:schemeClr val="tx1"/>
          </a:solidFill>
          <a:latin typeface="+mn-lt"/>
          <a:ea typeface="+mn-ea"/>
          <a:cs typeface="+mn-cs"/>
        </a:defRPr>
      </a:lvl6pPr>
      <a:lvl7pPr marL="2461748" algn="l" defTabSz="820583" rtl="0" eaLnBrk="1" latinLnBrk="0" hangingPunct="1">
        <a:defRPr sz="1600" kern="1200">
          <a:solidFill>
            <a:schemeClr val="tx1"/>
          </a:solidFill>
          <a:latin typeface="+mn-lt"/>
          <a:ea typeface="+mn-ea"/>
          <a:cs typeface="+mn-cs"/>
        </a:defRPr>
      </a:lvl7pPr>
      <a:lvl8pPr marL="2872039" algn="l" defTabSz="820583" rtl="0" eaLnBrk="1" latinLnBrk="0" hangingPunct="1">
        <a:defRPr sz="1600" kern="1200">
          <a:solidFill>
            <a:schemeClr val="tx1"/>
          </a:solidFill>
          <a:latin typeface="+mn-lt"/>
          <a:ea typeface="+mn-ea"/>
          <a:cs typeface="+mn-cs"/>
        </a:defRPr>
      </a:lvl8pPr>
      <a:lvl9pPr marL="3282330" algn="l" defTabSz="820583" rtl="0" eaLnBrk="1" latinLnBrk="0" hangingPunct="1">
        <a:defRPr sz="16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D888C2-872D-5C45-8299-F8F3AEB48F75}" type="datetimeFigureOut">
              <a:rPr lang="en-US" smtClean="0">
                <a:solidFill>
                  <a:prstClr val="black">
                    <a:tint val="75000"/>
                  </a:prstClr>
                </a:solidFill>
              </a:rPr>
              <a:pPr/>
              <a:t>6/18/13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3BB23F-90FD-A54F-BAE0-6E10D0532CC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08082742"/>
      </p:ext>
    </p:extLst>
  </p:cSld>
  <p:clrMap bg1="lt1" tx1="dk1" bg2="lt2" tx2="dk2" accent1="accent1" accent2="accent2" accent3="accent3" accent4="accent4" accent5="accent5" accent6="accent6" hlink="hlink" folHlink="folHlink"/>
  <p:sldLayoutIdLst>
    <p:sldLayoutId id="2147483807" r:id="rId1"/>
    <p:sldLayoutId id="2147483808" r:id="rId2"/>
    <p:sldLayoutId id="2147483809" r:id="rId3"/>
    <p:sldLayoutId id="2147483810" r:id="rId4"/>
    <p:sldLayoutId id="2147483811" r:id="rId5"/>
    <p:sldLayoutId id="2147483812" r:id="rId6"/>
    <p:sldLayoutId id="2147483813" r:id="rId7"/>
    <p:sldLayoutId id="2147483814" r:id="rId8"/>
    <p:sldLayoutId id="2147483815" r:id="rId9"/>
    <p:sldLayoutId id="2147483816" r:id="rId10"/>
    <p:sldLayoutId id="2147483817"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D888C2-872D-5C45-8299-F8F3AEB48F75}" type="datetimeFigureOut">
              <a:rPr lang="en-US" smtClean="0">
                <a:solidFill>
                  <a:prstClr val="black">
                    <a:tint val="75000"/>
                  </a:prstClr>
                </a:solidFill>
              </a:rPr>
              <a:pPr/>
              <a:t>6/18/13</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3BB23F-90FD-A54F-BAE0-6E10D0532CC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67592180"/>
      </p:ext>
    </p:extLst>
  </p:cSld>
  <p:clrMap bg1="lt1" tx1="dk1" bg2="lt2" tx2="dk2" accent1="accent1" accent2="accent2" accent3="accent3" accent4="accent4" accent5="accent5" accent6="accent6" hlink="hlink" folHlink="folHlink"/>
  <p:sldLayoutIdLst>
    <p:sldLayoutId id="2147483819" r:id="rId1"/>
    <p:sldLayoutId id="2147483820" r:id="rId2"/>
    <p:sldLayoutId id="2147483821" r:id="rId3"/>
    <p:sldLayoutId id="2147483822" r:id="rId4"/>
    <p:sldLayoutId id="2147483823" r:id="rId5"/>
    <p:sldLayoutId id="2147483824" r:id="rId6"/>
    <p:sldLayoutId id="2147483825" r:id="rId7"/>
    <p:sldLayoutId id="2147483826" r:id="rId8"/>
    <p:sldLayoutId id="2147483827" r:id="rId9"/>
    <p:sldLayoutId id="2147483828" r:id="rId10"/>
    <p:sldLayoutId id="214748382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eg"/><Relationship Id="rId3" Type="http://schemas.openxmlformats.org/officeDocument/2006/relationships/image" Target="../media/image1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eg"/><Relationship Id="rId3" Type="http://schemas.openxmlformats.org/officeDocument/2006/relationships/image" Target="../media/image1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eg"/><Relationship Id="rId3" Type="http://schemas.openxmlformats.org/officeDocument/2006/relationships/image" Target="../media/image1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eg"/><Relationship Id="rId3" Type="http://schemas.openxmlformats.org/officeDocument/2006/relationships/image" Target="../media/image1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image" Target="../media/image4.jpeg"/><Relationship Id="rId3"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16.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eg"/><Relationship Id="rId3" Type="http://schemas.openxmlformats.org/officeDocument/2006/relationships/image" Target="../media/image1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eg"/><Relationship Id="rId3" Type="http://schemas.openxmlformats.org/officeDocument/2006/relationships/image" Target="../media/image1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4.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9.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e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emf"/><Relationship Id="rId5"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image" Target="../media/image4.jpeg"/></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8.jpeg"/><Relationship Id="rId5" Type="http://schemas.openxmlformats.org/officeDocument/2006/relationships/image" Target="../media/image9.jpe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image" Target="../media/image4.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eg"/><Relationship Id="rId3"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cstate="print">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76767" y="1868943"/>
            <a:ext cx="8549695" cy="1470025"/>
          </a:xfrm>
        </p:spPr>
        <p:txBody>
          <a:bodyPr anchor="t">
            <a:normAutofit/>
          </a:bodyPr>
          <a:lstStyle/>
          <a:p>
            <a:pPr algn="l"/>
            <a:r>
              <a:rPr lang="en-US" sz="3600" b="1" dirty="0" err="1" smtClean="0">
                <a:solidFill>
                  <a:schemeClr val="accent1">
                    <a:lumMod val="75000"/>
                  </a:schemeClr>
                </a:solidFill>
              </a:rPr>
              <a:t>VALUEx</a:t>
            </a:r>
            <a:r>
              <a:rPr lang="en-US" sz="3600" b="1" dirty="0" smtClean="0">
                <a:solidFill>
                  <a:schemeClr val="accent1">
                    <a:lumMod val="75000"/>
                  </a:schemeClr>
                </a:solidFill>
              </a:rPr>
              <a:t> Vail</a:t>
            </a:r>
            <a:endParaRPr lang="en-US" sz="3600" b="1" dirty="0">
              <a:solidFill>
                <a:schemeClr val="accent1">
                  <a:lumMod val="75000"/>
                </a:schemeClr>
              </a:solidFill>
            </a:endParaRPr>
          </a:p>
        </p:txBody>
      </p:sp>
      <p:sp>
        <p:nvSpPr>
          <p:cNvPr id="3" name="Subtitle 2"/>
          <p:cNvSpPr>
            <a:spLocks noGrp="1"/>
          </p:cNvSpPr>
          <p:nvPr>
            <p:ph type="subTitle" idx="1"/>
          </p:nvPr>
        </p:nvSpPr>
        <p:spPr>
          <a:xfrm>
            <a:off x="276768" y="3544915"/>
            <a:ext cx="3296873" cy="805974"/>
          </a:xfrm>
        </p:spPr>
        <p:txBody>
          <a:bodyPr anchor="t">
            <a:normAutofit/>
          </a:bodyPr>
          <a:lstStyle/>
          <a:p>
            <a:pPr algn="l"/>
            <a:r>
              <a:rPr lang="en-US" sz="2800" dirty="0" smtClean="0">
                <a:solidFill>
                  <a:schemeClr val="bg1"/>
                </a:solidFill>
              </a:rPr>
              <a:t>June 20, 2013</a:t>
            </a:r>
            <a:endParaRPr lang="en-US" sz="2800" dirty="0">
              <a:solidFill>
                <a:schemeClr val="bg1"/>
              </a:solidFill>
            </a:endParaRPr>
          </a:p>
        </p:txBody>
      </p:sp>
    </p:spTree>
    <p:extLst>
      <p:ext uri="{BB962C8B-B14F-4D97-AF65-F5344CB8AC3E}">
        <p14:creationId xmlns:p14="http://schemas.microsoft.com/office/powerpoint/2010/main" val="2265170461"/>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2" cstate="print">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80133" y="1136343"/>
            <a:ext cx="7754647" cy="5362059"/>
          </a:xfrm>
        </p:spPr>
        <p:txBody>
          <a:bodyPr>
            <a:normAutofit/>
          </a:bodyPr>
          <a:lstStyle/>
          <a:p>
            <a:pPr>
              <a:buClr>
                <a:srgbClr val="C80114"/>
              </a:buClr>
              <a:buSzPct val="85000"/>
              <a:buFont typeface="Arial" pitchFamily="34" charset="0"/>
              <a:buChar char="•"/>
            </a:pPr>
            <a:endParaRPr lang="en-US" sz="1300" dirty="0" smtClean="0">
              <a:solidFill>
                <a:schemeClr val="accent1">
                  <a:lumMod val="75000"/>
                </a:schemeClr>
              </a:solidFill>
            </a:endParaRPr>
          </a:p>
          <a:p>
            <a:pPr>
              <a:buClr>
                <a:srgbClr val="C80114"/>
              </a:buClr>
              <a:buSzPct val="85000"/>
              <a:buFont typeface="Arial" pitchFamily="34" charset="0"/>
              <a:buChar char="•"/>
            </a:pPr>
            <a:endParaRPr lang="en-US" sz="1300" dirty="0" smtClean="0">
              <a:solidFill>
                <a:schemeClr val="accent1">
                  <a:lumMod val="75000"/>
                </a:schemeClr>
              </a:solidFill>
            </a:endParaRPr>
          </a:p>
          <a:p>
            <a:pPr>
              <a:buClr>
                <a:srgbClr val="C80114"/>
              </a:buClr>
              <a:buSzPct val="85000"/>
              <a:buFont typeface="Arial" pitchFamily="34" charset="0"/>
              <a:buChar char="•"/>
            </a:pPr>
            <a:endParaRPr lang="en-US" sz="1300" dirty="0" smtClean="0">
              <a:solidFill>
                <a:schemeClr val="accent1">
                  <a:lumMod val="75000"/>
                </a:schemeClr>
              </a:solidFill>
            </a:endParaRPr>
          </a:p>
        </p:txBody>
      </p:sp>
      <p:sp>
        <p:nvSpPr>
          <p:cNvPr id="4" name="Title 1"/>
          <p:cNvSpPr txBox="1">
            <a:spLocks/>
          </p:cNvSpPr>
          <p:nvPr/>
        </p:nvSpPr>
        <p:spPr>
          <a:xfrm>
            <a:off x="457199" y="0"/>
            <a:ext cx="6396362" cy="731805"/>
          </a:xfrm>
          <a:prstGeom prst="rect">
            <a:avLst/>
          </a:prstGeom>
        </p:spPr>
        <p:txBody>
          <a:bodyPr vert="horz" lIns="91440" tIns="45720" rIns="91440" bIns="45720" rtlCol="0" anchor="t">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400" b="1" dirty="0" smtClean="0">
                <a:solidFill>
                  <a:srgbClr val="4F81BD">
                    <a:lumMod val="75000"/>
                  </a:srgbClr>
                </a:solidFill>
              </a:rPr>
              <a:t>The homeownership rate has dropped toward the historical norm</a:t>
            </a:r>
            <a:endParaRPr lang="en-US" sz="2400" b="1" dirty="0">
              <a:solidFill>
                <a:srgbClr val="4F81BD">
                  <a:lumMod val="75000"/>
                </a:srgbClr>
              </a:solidFill>
            </a:endParaRPr>
          </a:p>
        </p:txBody>
      </p:sp>
      <p:sp>
        <p:nvSpPr>
          <p:cNvPr id="6" name="TextBox 5"/>
          <p:cNvSpPr txBox="1"/>
          <p:nvPr/>
        </p:nvSpPr>
        <p:spPr>
          <a:xfrm>
            <a:off x="8634412" y="6506857"/>
            <a:ext cx="371475" cy="292388"/>
          </a:xfrm>
          <a:prstGeom prst="rect">
            <a:avLst/>
          </a:prstGeom>
          <a:noFill/>
        </p:spPr>
        <p:txBody>
          <a:bodyPr wrap="square" rtlCol="0">
            <a:spAutoFit/>
          </a:bodyPr>
          <a:lstStyle/>
          <a:p>
            <a:pPr defTabSz="914400"/>
            <a:r>
              <a:rPr lang="en-US" sz="1300" dirty="0" smtClean="0">
                <a:solidFill>
                  <a:prstClr val="white"/>
                </a:solidFill>
              </a:rPr>
              <a:t>10</a:t>
            </a:r>
            <a:endParaRPr lang="en-US" sz="1300" dirty="0">
              <a:solidFill>
                <a:prstClr val="white"/>
              </a:solidFill>
            </a:endParaRPr>
          </a:p>
        </p:txBody>
      </p:sp>
      <p:pic>
        <p:nvPicPr>
          <p:cNvPr id="2" name="Picture 1"/>
          <p:cNvPicPr>
            <a:picLocks noChangeAspect="1"/>
          </p:cNvPicPr>
          <p:nvPr/>
        </p:nvPicPr>
        <p:blipFill>
          <a:blip r:embed="rId3"/>
          <a:stretch>
            <a:fillRect/>
          </a:stretch>
        </p:blipFill>
        <p:spPr>
          <a:xfrm>
            <a:off x="939801" y="2100736"/>
            <a:ext cx="5816599" cy="3712338"/>
          </a:xfrm>
          <a:prstGeom prst="rect">
            <a:avLst/>
          </a:prstGeom>
        </p:spPr>
      </p:pic>
      <p:sp>
        <p:nvSpPr>
          <p:cNvPr id="5" name="TextBox 4"/>
          <p:cNvSpPr txBox="1"/>
          <p:nvPr/>
        </p:nvSpPr>
        <p:spPr>
          <a:xfrm>
            <a:off x="1092200" y="1161743"/>
            <a:ext cx="5664200" cy="646331"/>
          </a:xfrm>
          <a:prstGeom prst="rect">
            <a:avLst/>
          </a:prstGeom>
          <a:noFill/>
        </p:spPr>
        <p:txBody>
          <a:bodyPr wrap="square" rtlCol="0">
            <a:spAutoFit/>
          </a:bodyPr>
          <a:lstStyle/>
          <a:p>
            <a:r>
              <a:rPr lang="en-US" dirty="0" smtClean="0">
                <a:solidFill>
                  <a:schemeClr val="accent1">
                    <a:lumMod val="75000"/>
                  </a:schemeClr>
                </a:solidFill>
              </a:rPr>
              <a:t>The decline in homeownership reflects tight credit, foreclosures, and the generally soft economy.  </a:t>
            </a:r>
            <a:endParaRPr lang="en-US" dirty="0">
              <a:solidFill>
                <a:schemeClr val="accent1">
                  <a:lumMod val="75000"/>
                </a:schemeClr>
              </a:solidFill>
            </a:endParaRPr>
          </a:p>
        </p:txBody>
      </p:sp>
    </p:spTree>
    <p:extLst>
      <p:ext uri="{BB962C8B-B14F-4D97-AF65-F5344CB8AC3E}">
        <p14:creationId xmlns:p14="http://schemas.microsoft.com/office/powerpoint/2010/main" val="749631697"/>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2" cstate="print">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80133" y="1136343"/>
            <a:ext cx="7754647" cy="5362059"/>
          </a:xfrm>
        </p:spPr>
        <p:txBody>
          <a:bodyPr>
            <a:normAutofit/>
          </a:bodyPr>
          <a:lstStyle/>
          <a:p>
            <a:pPr>
              <a:buClr>
                <a:srgbClr val="C80114"/>
              </a:buClr>
              <a:buSzPct val="85000"/>
              <a:buFont typeface="Arial" pitchFamily="34" charset="0"/>
              <a:buChar char="•"/>
            </a:pPr>
            <a:endParaRPr lang="en-US" sz="1300" dirty="0" smtClean="0">
              <a:solidFill>
                <a:schemeClr val="accent1">
                  <a:lumMod val="75000"/>
                </a:schemeClr>
              </a:solidFill>
            </a:endParaRPr>
          </a:p>
          <a:p>
            <a:pPr>
              <a:buClr>
                <a:srgbClr val="C80114"/>
              </a:buClr>
              <a:buSzPct val="85000"/>
              <a:buFont typeface="Arial" pitchFamily="34" charset="0"/>
              <a:buChar char="•"/>
            </a:pPr>
            <a:endParaRPr lang="en-US" sz="1300" dirty="0" smtClean="0">
              <a:solidFill>
                <a:schemeClr val="accent1">
                  <a:lumMod val="75000"/>
                </a:schemeClr>
              </a:solidFill>
            </a:endParaRPr>
          </a:p>
          <a:p>
            <a:pPr>
              <a:buClr>
                <a:srgbClr val="C80114"/>
              </a:buClr>
              <a:buSzPct val="85000"/>
              <a:buFont typeface="Arial" pitchFamily="34" charset="0"/>
              <a:buChar char="•"/>
            </a:pPr>
            <a:endParaRPr lang="en-US" sz="1300" dirty="0" smtClean="0">
              <a:solidFill>
                <a:schemeClr val="accent1">
                  <a:lumMod val="75000"/>
                </a:schemeClr>
              </a:solidFill>
            </a:endParaRPr>
          </a:p>
        </p:txBody>
      </p:sp>
      <p:sp>
        <p:nvSpPr>
          <p:cNvPr id="4" name="Title 1"/>
          <p:cNvSpPr txBox="1">
            <a:spLocks/>
          </p:cNvSpPr>
          <p:nvPr/>
        </p:nvSpPr>
        <p:spPr>
          <a:xfrm>
            <a:off x="457199" y="0"/>
            <a:ext cx="6396362" cy="731805"/>
          </a:xfrm>
          <a:prstGeom prst="rect">
            <a:avLst/>
          </a:prstGeom>
        </p:spPr>
        <p:txBody>
          <a:bodyPr vert="horz" lIns="91440" tIns="45720" rIns="91440" bIns="45720" rtlCol="0" anchor="t">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400" b="1" dirty="0" smtClean="0">
                <a:solidFill>
                  <a:srgbClr val="4F81BD">
                    <a:lumMod val="75000"/>
                  </a:srgbClr>
                </a:solidFill>
              </a:rPr>
              <a:t>Rental demand is surging</a:t>
            </a:r>
            <a:endParaRPr lang="en-US" sz="2400" b="1" dirty="0">
              <a:solidFill>
                <a:srgbClr val="4F81BD">
                  <a:lumMod val="75000"/>
                </a:srgbClr>
              </a:solidFill>
            </a:endParaRPr>
          </a:p>
        </p:txBody>
      </p:sp>
      <p:sp>
        <p:nvSpPr>
          <p:cNvPr id="6" name="TextBox 5"/>
          <p:cNvSpPr txBox="1"/>
          <p:nvPr/>
        </p:nvSpPr>
        <p:spPr>
          <a:xfrm>
            <a:off x="8634412" y="6506857"/>
            <a:ext cx="371475" cy="292388"/>
          </a:xfrm>
          <a:prstGeom prst="rect">
            <a:avLst/>
          </a:prstGeom>
          <a:noFill/>
        </p:spPr>
        <p:txBody>
          <a:bodyPr wrap="square" rtlCol="0">
            <a:spAutoFit/>
          </a:bodyPr>
          <a:lstStyle/>
          <a:p>
            <a:pPr defTabSz="914400"/>
            <a:r>
              <a:rPr lang="en-US" sz="1300" dirty="0" smtClean="0">
                <a:solidFill>
                  <a:prstClr val="white"/>
                </a:solidFill>
              </a:rPr>
              <a:t>11</a:t>
            </a:r>
            <a:endParaRPr lang="en-US" sz="1300" dirty="0">
              <a:solidFill>
                <a:prstClr val="white"/>
              </a:solidFill>
            </a:endParaRPr>
          </a:p>
        </p:txBody>
      </p:sp>
      <p:pic>
        <p:nvPicPr>
          <p:cNvPr id="7"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1" y="2259921"/>
            <a:ext cx="6079066" cy="3832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736600" y="1244600"/>
            <a:ext cx="6646333" cy="646331"/>
          </a:xfrm>
          <a:prstGeom prst="rect">
            <a:avLst/>
          </a:prstGeom>
          <a:noFill/>
        </p:spPr>
        <p:txBody>
          <a:bodyPr wrap="square" rtlCol="0">
            <a:spAutoFit/>
          </a:bodyPr>
          <a:lstStyle/>
          <a:p>
            <a:r>
              <a:rPr lang="en-US" dirty="0" smtClean="0">
                <a:solidFill>
                  <a:schemeClr val="accent1">
                    <a:lumMod val="75000"/>
                  </a:schemeClr>
                </a:solidFill>
              </a:rPr>
              <a:t>Increasing household formation and declining homeownership have fueled a sharp rise in renters.  </a:t>
            </a:r>
            <a:endParaRPr lang="en-US" dirty="0"/>
          </a:p>
        </p:txBody>
      </p:sp>
    </p:spTree>
    <p:extLst>
      <p:ext uri="{BB962C8B-B14F-4D97-AF65-F5344CB8AC3E}">
        <p14:creationId xmlns:p14="http://schemas.microsoft.com/office/powerpoint/2010/main" val="4209161524"/>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2" cstate="print">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80133" y="1136343"/>
            <a:ext cx="7754647" cy="5362059"/>
          </a:xfrm>
        </p:spPr>
        <p:txBody>
          <a:bodyPr>
            <a:normAutofit/>
          </a:bodyPr>
          <a:lstStyle/>
          <a:p>
            <a:pPr>
              <a:buClr>
                <a:srgbClr val="C80114"/>
              </a:buClr>
              <a:buSzPct val="85000"/>
              <a:buFont typeface="Arial" pitchFamily="34" charset="0"/>
              <a:buChar char="•"/>
            </a:pPr>
            <a:endParaRPr lang="en-US" sz="1300" dirty="0" smtClean="0">
              <a:solidFill>
                <a:schemeClr val="accent1">
                  <a:lumMod val="75000"/>
                </a:schemeClr>
              </a:solidFill>
            </a:endParaRPr>
          </a:p>
          <a:p>
            <a:pPr>
              <a:buClr>
                <a:srgbClr val="C80114"/>
              </a:buClr>
              <a:buSzPct val="85000"/>
              <a:buFont typeface="Arial" pitchFamily="34" charset="0"/>
              <a:buChar char="•"/>
            </a:pPr>
            <a:endParaRPr lang="en-US" sz="1300" dirty="0" smtClean="0">
              <a:solidFill>
                <a:schemeClr val="accent1">
                  <a:lumMod val="75000"/>
                </a:schemeClr>
              </a:solidFill>
            </a:endParaRPr>
          </a:p>
          <a:p>
            <a:pPr>
              <a:buClr>
                <a:srgbClr val="C80114"/>
              </a:buClr>
              <a:buSzPct val="85000"/>
              <a:buFont typeface="Arial" pitchFamily="34" charset="0"/>
              <a:buChar char="•"/>
            </a:pPr>
            <a:endParaRPr lang="en-US" sz="1300" dirty="0" smtClean="0">
              <a:solidFill>
                <a:schemeClr val="accent1">
                  <a:lumMod val="75000"/>
                </a:schemeClr>
              </a:solidFill>
            </a:endParaRPr>
          </a:p>
        </p:txBody>
      </p:sp>
      <p:sp>
        <p:nvSpPr>
          <p:cNvPr id="4" name="Title 1"/>
          <p:cNvSpPr txBox="1">
            <a:spLocks/>
          </p:cNvSpPr>
          <p:nvPr/>
        </p:nvSpPr>
        <p:spPr>
          <a:xfrm>
            <a:off x="457199" y="0"/>
            <a:ext cx="6396362" cy="731805"/>
          </a:xfrm>
          <a:prstGeom prst="rect">
            <a:avLst/>
          </a:prstGeom>
        </p:spPr>
        <p:txBody>
          <a:bodyPr vert="horz" lIns="91440" tIns="45720" rIns="91440" bIns="45720" rtlCol="0" anchor="t">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400" b="1" dirty="0" smtClean="0">
                <a:solidFill>
                  <a:srgbClr val="4F81BD">
                    <a:lumMod val="75000"/>
                  </a:srgbClr>
                </a:solidFill>
              </a:rPr>
              <a:t>Residential housing investment remains at historic lows </a:t>
            </a:r>
            <a:endParaRPr lang="en-US" sz="2400" b="1" dirty="0">
              <a:solidFill>
                <a:srgbClr val="4F81BD">
                  <a:lumMod val="75000"/>
                </a:srgbClr>
              </a:solidFill>
            </a:endParaRPr>
          </a:p>
        </p:txBody>
      </p:sp>
      <p:sp>
        <p:nvSpPr>
          <p:cNvPr id="6" name="TextBox 5"/>
          <p:cNvSpPr txBox="1"/>
          <p:nvPr/>
        </p:nvSpPr>
        <p:spPr>
          <a:xfrm>
            <a:off x="8634412" y="6506857"/>
            <a:ext cx="371475" cy="292388"/>
          </a:xfrm>
          <a:prstGeom prst="rect">
            <a:avLst/>
          </a:prstGeom>
          <a:noFill/>
        </p:spPr>
        <p:txBody>
          <a:bodyPr wrap="square" rtlCol="0">
            <a:spAutoFit/>
          </a:bodyPr>
          <a:lstStyle/>
          <a:p>
            <a:pPr defTabSz="914400"/>
            <a:r>
              <a:rPr lang="en-US" sz="1300" dirty="0" smtClean="0">
                <a:solidFill>
                  <a:prstClr val="white"/>
                </a:solidFill>
              </a:rPr>
              <a:t>12</a:t>
            </a:r>
            <a:endParaRPr lang="en-US" sz="1300" dirty="0">
              <a:solidFill>
                <a:prstClr val="white"/>
              </a:solidFill>
            </a:endParaRPr>
          </a:p>
        </p:txBody>
      </p:sp>
      <p:pic>
        <p:nvPicPr>
          <p:cNvPr id="8" name="Picture 7"/>
          <p:cNvPicPr>
            <a:picLocks noChangeAspect="1"/>
          </p:cNvPicPr>
          <p:nvPr/>
        </p:nvPicPr>
        <p:blipFill>
          <a:blip r:embed="rId3"/>
          <a:stretch>
            <a:fillRect/>
          </a:stretch>
        </p:blipFill>
        <p:spPr>
          <a:xfrm>
            <a:off x="675226" y="2032000"/>
            <a:ext cx="6750041" cy="3657600"/>
          </a:xfrm>
          <a:prstGeom prst="rect">
            <a:avLst/>
          </a:prstGeom>
        </p:spPr>
      </p:pic>
      <p:sp>
        <p:nvSpPr>
          <p:cNvPr id="9" name="TextBox 8"/>
          <p:cNvSpPr txBox="1"/>
          <p:nvPr/>
        </p:nvSpPr>
        <p:spPr>
          <a:xfrm>
            <a:off x="745067" y="1253066"/>
            <a:ext cx="6544733" cy="646331"/>
          </a:xfrm>
          <a:prstGeom prst="rect">
            <a:avLst/>
          </a:prstGeom>
          <a:noFill/>
        </p:spPr>
        <p:txBody>
          <a:bodyPr wrap="square" rtlCol="0">
            <a:spAutoFit/>
          </a:bodyPr>
          <a:lstStyle/>
          <a:p>
            <a:r>
              <a:rPr lang="en-US" dirty="0" smtClean="0">
                <a:solidFill>
                  <a:schemeClr val="accent1">
                    <a:lumMod val="75000"/>
                  </a:schemeClr>
                </a:solidFill>
              </a:rPr>
              <a:t>As a share of GDP, housing and apartment construction have remained at post-WWII lows for five consecutive years. </a:t>
            </a:r>
            <a:endParaRPr lang="en-US" dirty="0">
              <a:solidFill>
                <a:schemeClr val="accent1">
                  <a:lumMod val="75000"/>
                </a:schemeClr>
              </a:solidFill>
            </a:endParaRPr>
          </a:p>
        </p:txBody>
      </p:sp>
    </p:spTree>
    <p:extLst>
      <p:ext uri="{BB962C8B-B14F-4D97-AF65-F5344CB8AC3E}">
        <p14:creationId xmlns:p14="http://schemas.microsoft.com/office/powerpoint/2010/main" val="1917992871"/>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2" cstate="print">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80133" y="1136343"/>
            <a:ext cx="7754647" cy="5362059"/>
          </a:xfrm>
        </p:spPr>
        <p:txBody>
          <a:bodyPr>
            <a:normAutofit/>
          </a:bodyPr>
          <a:lstStyle/>
          <a:p>
            <a:pPr>
              <a:buClr>
                <a:srgbClr val="C80114"/>
              </a:buClr>
              <a:buSzPct val="85000"/>
              <a:buFont typeface="Arial" pitchFamily="34" charset="0"/>
              <a:buChar char="•"/>
            </a:pPr>
            <a:endParaRPr lang="en-US" sz="1300" dirty="0" smtClean="0">
              <a:solidFill>
                <a:schemeClr val="accent1">
                  <a:lumMod val="75000"/>
                </a:schemeClr>
              </a:solidFill>
            </a:endParaRPr>
          </a:p>
          <a:p>
            <a:pPr>
              <a:buClr>
                <a:srgbClr val="C80114"/>
              </a:buClr>
              <a:buSzPct val="85000"/>
              <a:buFont typeface="Arial" pitchFamily="34" charset="0"/>
              <a:buChar char="•"/>
            </a:pPr>
            <a:endParaRPr lang="en-US" sz="1300" dirty="0" smtClean="0">
              <a:solidFill>
                <a:schemeClr val="accent1">
                  <a:lumMod val="75000"/>
                </a:schemeClr>
              </a:solidFill>
            </a:endParaRPr>
          </a:p>
          <a:p>
            <a:pPr>
              <a:buClr>
                <a:srgbClr val="C80114"/>
              </a:buClr>
              <a:buSzPct val="85000"/>
              <a:buFont typeface="Arial" pitchFamily="34" charset="0"/>
              <a:buChar char="•"/>
            </a:pPr>
            <a:endParaRPr lang="en-US" sz="1300" dirty="0" smtClean="0">
              <a:solidFill>
                <a:schemeClr val="accent1">
                  <a:lumMod val="75000"/>
                </a:schemeClr>
              </a:solidFill>
            </a:endParaRPr>
          </a:p>
        </p:txBody>
      </p:sp>
      <p:sp>
        <p:nvSpPr>
          <p:cNvPr id="4" name="Title 1"/>
          <p:cNvSpPr txBox="1">
            <a:spLocks/>
          </p:cNvSpPr>
          <p:nvPr/>
        </p:nvSpPr>
        <p:spPr>
          <a:xfrm>
            <a:off x="457199" y="0"/>
            <a:ext cx="6396362" cy="731805"/>
          </a:xfrm>
          <a:prstGeom prst="rect">
            <a:avLst/>
          </a:prstGeom>
        </p:spPr>
        <p:txBody>
          <a:bodyPr vert="horz" lIns="91440" tIns="45720" rIns="91440" bIns="45720" rtlCol="0" anchor="t">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400" b="1" dirty="0" smtClean="0">
                <a:solidFill>
                  <a:srgbClr val="4F81BD">
                    <a:lumMod val="75000"/>
                  </a:srgbClr>
                </a:solidFill>
              </a:rPr>
              <a:t>Construction of single-family homes has been especially muted</a:t>
            </a:r>
          </a:p>
          <a:p>
            <a:pPr algn="l"/>
            <a:endParaRPr lang="en-US" sz="2400" b="1" dirty="0">
              <a:solidFill>
                <a:srgbClr val="4F81BD">
                  <a:lumMod val="75000"/>
                </a:srgbClr>
              </a:solidFill>
            </a:endParaRPr>
          </a:p>
        </p:txBody>
      </p:sp>
      <p:sp>
        <p:nvSpPr>
          <p:cNvPr id="6" name="TextBox 5"/>
          <p:cNvSpPr txBox="1"/>
          <p:nvPr/>
        </p:nvSpPr>
        <p:spPr>
          <a:xfrm>
            <a:off x="8634412" y="6506857"/>
            <a:ext cx="371475" cy="292388"/>
          </a:xfrm>
          <a:prstGeom prst="rect">
            <a:avLst/>
          </a:prstGeom>
          <a:noFill/>
        </p:spPr>
        <p:txBody>
          <a:bodyPr wrap="square" rtlCol="0">
            <a:spAutoFit/>
          </a:bodyPr>
          <a:lstStyle/>
          <a:p>
            <a:pPr defTabSz="914400"/>
            <a:r>
              <a:rPr lang="en-US" sz="1300" dirty="0" smtClean="0">
                <a:solidFill>
                  <a:prstClr val="white"/>
                </a:solidFill>
              </a:rPr>
              <a:t>13</a:t>
            </a:r>
            <a:endParaRPr lang="en-US" sz="1300" dirty="0">
              <a:solidFill>
                <a:prstClr val="white"/>
              </a:solidFill>
            </a:endParaRPr>
          </a:p>
        </p:txBody>
      </p:sp>
      <p:pic>
        <p:nvPicPr>
          <p:cNvPr id="5" name="Picture 4"/>
          <p:cNvPicPr>
            <a:picLocks noChangeAspect="1"/>
          </p:cNvPicPr>
          <p:nvPr/>
        </p:nvPicPr>
        <p:blipFill>
          <a:blip r:embed="rId3"/>
          <a:stretch>
            <a:fillRect/>
          </a:stretch>
        </p:blipFill>
        <p:spPr>
          <a:xfrm>
            <a:off x="719666" y="2022745"/>
            <a:ext cx="6874933" cy="3842874"/>
          </a:xfrm>
          <a:prstGeom prst="rect">
            <a:avLst/>
          </a:prstGeom>
        </p:spPr>
      </p:pic>
      <p:sp>
        <p:nvSpPr>
          <p:cNvPr id="2" name="TextBox 1"/>
          <p:cNvSpPr txBox="1"/>
          <p:nvPr/>
        </p:nvSpPr>
        <p:spPr>
          <a:xfrm>
            <a:off x="719667" y="1193534"/>
            <a:ext cx="6874933" cy="646331"/>
          </a:xfrm>
          <a:prstGeom prst="rect">
            <a:avLst/>
          </a:prstGeom>
          <a:noFill/>
        </p:spPr>
        <p:txBody>
          <a:bodyPr wrap="square" rtlCol="0">
            <a:spAutoFit/>
          </a:bodyPr>
          <a:lstStyle/>
          <a:p>
            <a:r>
              <a:rPr lang="en-US" dirty="0" smtClean="0">
                <a:solidFill>
                  <a:schemeClr val="accent1">
                    <a:lumMod val="75000"/>
                  </a:schemeClr>
                </a:solidFill>
              </a:rPr>
              <a:t>As a share of GDP, single-family housing starts would have to double to revert to the mean.</a:t>
            </a:r>
            <a:endParaRPr lang="en-US" dirty="0">
              <a:solidFill>
                <a:schemeClr val="accent1">
                  <a:lumMod val="75000"/>
                </a:schemeClr>
              </a:solidFill>
            </a:endParaRPr>
          </a:p>
        </p:txBody>
      </p:sp>
    </p:spTree>
    <p:extLst>
      <p:ext uri="{BB962C8B-B14F-4D97-AF65-F5344CB8AC3E}">
        <p14:creationId xmlns:p14="http://schemas.microsoft.com/office/powerpoint/2010/main" val="1825957802"/>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2" cstate="print">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80133" y="1136343"/>
            <a:ext cx="7754647" cy="5362059"/>
          </a:xfrm>
        </p:spPr>
        <p:txBody>
          <a:bodyPr>
            <a:normAutofit/>
          </a:bodyPr>
          <a:lstStyle/>
          <a:p>
            <a:pPr>
              <a:buClr>
                <a:srgbClr val="C80114"/>
              </a:buClr>
              <a:buSzPct val="85000"/>
              <a:buFont typeface="Arial" pitchFamily="34" charset="0"/>
              <a:buChar char="•"/>
            </a:pPr>
            <a:endParaRPr lang="en-US" sz="1300" dirty="0" smtClean="0">
              <a:solidFill>
                <a:schemeClr val="accent1">
                  <a:lumMod val="75000"/>
                </a:schemeClr>
              </a:solidFill>
            </a:endParaRPr>
          </a:p>
          <a:p>
            <a:pPr>
              <a:buClr>
                <a:srgbClr val="C80114"/>
              </a:buClr>
              <a:buSzPct val="85000"/>
              <a:buFont typeface="Arial" pitchFamily="34" charset="0"/>
              <a:buChar char="•"/>
            </a:pPr>
            <a:endParaRPr lang="en-US" sz="1300" dirty="0" smtClean="0">
              <a:solidFill>
                <a:schemeClr val="accent1">
                  <a:lumMod val="75000"/>
                </a:schemeClr>
              </a:solidFill>
            </a:endParaRPr>
          </a:p>
          <a:p>
            <a:pPr>
              <a:buClr>
                <a:srgbClr val="C80114"/>
              </a:buClr>
              <a:buSzPct val="85000"/>
              <a:buFont typeface="Arial" pitchFamily="34" charset="0"/>
              <a:buChar char="•"/>
            </a:pPr>
            <a:endParaRPr lang="en-US" sz="1300" dirty="0" smtClean="0">
              <a:solidFill>
                <a:schemeClr val="accent1">
                  <a:lumMod val="75000"/>
                </a:schemeClr>
              </a:solidFill>
            </a:endParaRPr>
          </a:p>
        </p:txBody>
      </p:sp>
      <p:sp>
        <p:nvSpPr>
          <p:cNvPr id="4" name="Title 1"/>
          <p:cNvSpPr txBox="1">
            <a:spLocks/>
          </p:cNvSpPr>
          <p:nvPr/>
        </p:nvSpPr>
        <p:spPr>
          <a:xfrm>
            <a:off x="457199" y="0"/>
            <a:ext cx="6396362" cy="731805"/>
          </a:xfrm>
          <a:prstGeom prst="rect">
            <a:avLst/>
          </a:prstGeom>
        </p:spPr>
        <p:txBody>
          <a:bodyPr vert="horz" lIns="91440" tIns="45720" rIns="91440" bIns="45720" rtlCol="0" anchor="t">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400" b="1" dirty="0" smtClean="0">
                <a:solidFill>
                  <a:srgbClr val="4F81BD">
                    <a:lumMod val="75000"/>
                  </a:srgbClr>
                </a:solidFill>
              </a:rPr>
              <a:t>Home builders are not building starter homes</a:t>
            </a:r>
            <a:endParaRPr lang="en-US" sz="2400" b="1" dirty="0">
              <a:solidFill>
                <a:srgbClr val="4F81BD">
                  <a:lumMod val="75000"/>
                </a:srgbClr>
              </a:solidFill>
            </a:endParaRPr>
          </a:p>
        </p:txBody>
      </p:sp>
      <p:sp>
        <p:nvSpPr>
          <p:cNvPr id="6" name="TextBox 5"/>
          <p:cNvSpPr txBox="1"/>
          <p:nvPr/>
        </p:nvSpPr>
        <p:spPr>
          <a:xfrm>
            <a:off x="8634412" y="6506857"/>
            <a:ext cx="371475" cy="292388"/>
          </a:xfrm>
          <a:prstGeom prst="rect">
            <a:avLst/>
          </a:prstGeom>
          <a:noFill/>
        </p:spPr>
        <p:txBody>
          <a:bodyPr wrap="square" rtlCol="0">
            <a:spAutoFit/>
          </a:bodyPr>
          <a:lstStyle/>
          <a:p>
            <a:pPr defTabSz="914400"/>
            <a:r>
              <a:rPr lang="en-US" sz="1300" dirty="0" smtClean="0">
                <a:solidFill>
                  <a:prstClr val="white"/>
                </a:solidFill>
              </a:rPr>
              <a:t>14</a:t>
            </a:r>
            <a:endParaRPr lang="en-US" sz="1300" dirty="0">
              <a:solidFill>
                <a:prstClr val="white"/>
              </a:solidFill>
            </a:endParaRPr>
          </a:p>
        </p:txBody>
      </p:sp>
      <p:sp>
        <p:nvSpPr>
          <p:cNvPr id="5" name="TextBox 4"/>
          <p:cNvSpPr txBox="1"/>
          <p:nvPr/>
        </p:nvSpPr>
        <p:spPr>
          <a:xfrm>
            <a:off x="956733" y="1202267"/>
            <a:ext cx="6730999" cy="646331"/>
          </a:xfrm>
          <a:prstGeom prst="rect">
            <a:avLst/>
          </a:prstGeom>
          <a:noFill/>
        </p:spPr>
        <p:txBody>
          <a:bodyPr wrap="square" rtlCol="0">
            <a:spAutoFit/>
          </a:bodyPr>
          <a:lstStyle/>
          <a:p>
            <a:r>
              <a:rPr lang="en-US" dirty="0" smtClean="0">
                <a:solidFill>
                  <a:srgbClr val="4F81BD">
                    <a:lumMod val="75000"/>
                  </a:srgbClr>
                </a:solidFill>
              </a:rPr>
              <a:t>Homes priced under $200,000 are down 2% year-to-date, and homes priced under $150,000 are down 11%  -- from a historically bad year. </a:t>
            </a:r>
            <a:endParaRPr lang="en-US" dirty="0">
              <a:solidFill>
                <a:srgbClr val="4F81BD">
                  <a:lumMod val="75000"/>
                </a:srgbClr>
              </a:solidFill>
            </a:endParaRPr>
          </a:p>
        </p:txBody>
      </p:sp>
      <p:pic>
        <p:nvPicPr>
          <p:cNvPr id="9" name="Picture 8" descr="zelman new home price point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3316" y="2489200"/>
            <a:ext cx="5023840" cy="3647672"/>
          </a:xfrm>
          <a:prstGeom prst="rect">
            <a:avLst/>
          </a:prstGeom>
        </p:spPr>
      </p:pic>
    </p:spTree>
    <p:extLst>
      <p:ext uri="{BB962C8B-B14F-4D97-AF65-F5344CB8AC3E}">
        <p14:creationId xmlns:p14="http://schemas.microsoft.com/office/powerpoint/2010/main" val="1028513576"/>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3" cstate="print">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4" name="Title 1"/>
          <p:cNvSpPr txBox="1">
            <a:spLocks/>
          </p:cNvSpPr>
          <p:nvPr/>
        </p:nvSpPr>
        <p:spPr>
          <a:xfrm>
            <a:off x="457199" y="0"/>
            <a:ext cx="6036734" cy="731805"/>
          </a:xfrm>
          <a:prstGeom prst="rect">
            <a:avLst/>
          </a:prstGeom>
        </p:spPr>
        <p:txBody>
          <a:bodyPr vert="horz" lIns="91440" tIns="45720" rIns="91440" bIns="45720" rtlCol="0" anchor="t">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400" b="1" dirty="0" smtClean="0">
                <a:solidFill>
                  <a:srgbClr val="4F81BD">
                    <a:lumMod val="75000"/>
                  </a:srgbClr>
                </a:solidFill>
              </a:rPr>
              <a:t>Bank financing for new development has yet to recover</a:t>
            </a:r>
            <a:endParaRPr lang="en-US" sz="2400" b="1" dirty="0">
              <a:solidFill>
                <a:srgbClr val="4F81BD">
                  <a:lumMod val="75000"/>
                </a:srgbClr>
              </a:solidFill>
            </a:endParaRPr>
          </a:p>
        </p:txBody>
      </p:sp>
      <p:sp>
        <p:nvSpPr>
          <p:cNvPr id="5" name="TextBox 4"/>
          <p:cNvSpPr txBox="1"/>
          <p:nvPr/>
        </p:nvSpPr>
        <p:spPr>
          <a:xfrm>
            <a:off x="8634412" y="6506857"/>
            <a:ext cx="371475" cy="292388"/>
          </a:xfrm>
          <a:prstGeom prst="rect">
            <a:avLst/>
          </a:prstGeom>
          <a:noFill/>
        </p:spPr>
        <p:txBody>
          <a:bodyPr wrap="square" rtlCol="0">
            <a:spAutoFit/>
          </a:bodyPr>
          <a:lstStyle/>
          <a:p>
            <a:pPr defTabSz="914400"/>
            <a:r>
              <a:rPr lang="en-US" sz="1300" dirty="0" smtClean="0">
                <a:solidFill>
                  <a:prstClr val="white"/>
                </a:solidFill>
              </a:rPr>
              <a:t>15</a:t>
            </a:r>
            <a:endParaRPr lang="en-US" sz="1300" dirty="0">
              <a:solidFill>
                <a:prstClr val="white"/>
              </a:solidFill>
            </a:endParaRPr>
          </a:p>
        </p:txBody>
      </p:sp>
      <p:sp>
        <p:nvSpPr>
          <p:cNvPr id="6" name="Content Placeholder 5"/>
          <p:cNvSpPr>
            <a:spLocks noGrp="1"/>
          </p:cNvSpPr>
          <p:nvPr>
            <p:ph idx="1"/>
          </p:nvPr>
        </p:nvSpPr>
        <p:spPr>
          <a:xfrm>
            <a:off x="457200" y="1399903"/>
            <a:ext cx="8229600" cy="4525963"/>
          </a:xfrm>
        </p:spPr>
        <p:txBody>
          <a:bodyPr>
            <a:normAutofit/>
          </a:bodyPr>
          <a:lstStyle/>
          <a:p>
            <a:pPr marL="0" indent="0">
              <a:buNone/>
            </a:pPr>
            <a:r>
              <a:rPr lang="en-US" sz="1600" dirty="0" smtClean="0">
                <a:solidFill>
                  <a:schemeClr val="accent1">
                    <a:lumMod val="75000"/>
                  </a:schemeClr>
                </a:solidFill>
              </a:rPr>
              <a:t>AD&amp;C loans on 1-4 unit residential properties, which fund land development, have declined 80% from the peak.</a:t>
            </a:r>
          </a:p>
        </p:txBody>
      </p:sp>
      <p:pic>
        <p:nvPicPr>
          <p:cNvPr id="7" name="Picture 6"/>
          <p:cNvPicPr>
            <a:picLocks noChangeAspect="1"/>
          </p:cNvPicPr>
          <p:nvPr/>
        </p:nvPicPr>
        <p:blipFill>
          <a:blip r:embed="rId4"/>
          <a:stretch>
            <a:fillRect/>
          </a:stretch>
        </p:blipFill>
        <p:spPr>
          <a:xfrm>
            <a:off x="1349829" y="2108291"/>
            <a:ext cx="6318551" cy="4108784"/>
          </a:xfrm>
          <a:prstGeom prst="rect">
            <a:avLst/>
          </a:prstGeom>
        </p:spPr>
      </p:pic>
    </p:spTree>
    <p:extLst>
      <p:ext uri="{BB962C8B-B14F-4D97-AF65-F5344CB8AC3E}">
        <p14:creationId xmlns:p14="http://schemas.microsoft.com/office/powerpoint/2010/main" val="757752310"/>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2" cstate="print">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80133" y="1136343"/>
            <a:ext cx="7754647" cy="5362059"/>
          </a:xfrm>
        </p:spPr>
        <p:txBody>
          <a:bodyPr>
            <a:normAutofit/>
          </a:bodyPr>
          <a:lstStyle/>
          <a:p>
            <a:pPr>
              <a:buClr>
                <a:srgbClr val="C80114"/>
              </a:buClr>
              <a:buSzPct val="85000"/>
              <a:buFont typeface="Arial" pitchFamily="34" charset="0"/>
              <a:buChar char="•"/>
            </a:pPr>
            <a:endParaRPr lang="en-US" sz="1300" dirty="0" smtClean="0">
              <a:solidFill>
                <a:schemeClr val="accent1">
                  <a:lumMod val="75000"/>
                </a:schemeClr>
              </a:solidFill>
            </a:endParaRPr>
          </a:p>
          <a:p>
            <a:pPr>
              <a:buClr>
                <a:srgbClr val="C80114"/>
              </a:buClr>
              <a:buSzPct val="85000"/>
              <a:buFont typeface="Arial" pitchFamily="34" charset="0"/>
              <a:buChar char="•"/>
            </a:pPr>
            <a:endParaRPr lang="en-US" sz="1300" dirty="0" smtClean="0">
              <a:solidFill>
                <a:schemeClr val="accent1">
                  <a:lumMod val="75000"/>
                </a:schemeClr>
              </a:solidFill>
            </a:endParaRPr>
          </a:p>
          <a:p>
            <a:pPr>
              <a:buClr>
                <a:srgbClr val="C80114"/>
              </a:buClr>
              <a:buSzPct val="85000"/>
              <a:buFont typeface="Arial" pitchFamily="34" charset="0"/>
              <a:buChar char="•"/>
            </a:pPr>
            <a:endParaRPr lang="en-US" sz="1300" dirty="0" smtClean="0">
              <a:solidFill>
                <a:schemeClr val="accent1">
                  <a:lumMod val="75000"/>
                </a:schemeClr>
              </a:solidFill>
            </a:endParaRPr>
          </a:p>
        </p:txBody>
      </p:sp>
      <p:sp>
        <p:nvSpPr>
          <p:cNvPr id="4" name="Title 1"/>
          <p:cNvSpPr txBox="1">
            <a:spLocks/>
          </p:cNvSpPr>
          <p:nvPr/>
        </p:nvSpPr>
        <p:spPr>
          <a:xfrm>
            <a:off x="457199" y="0"/>
            <a:ext cx="6396362" cy="731805"/>
          </a:xfrm>
          <a:prstGeom prst="rect">
            <a:avLst/>
          </a:prstGeom>
        </p:spPr>
        <p:txBody>
          <a:bodyPr vert="horz" lIns="91440" tIns="45720" rIns="91440" bIns="45720" rtlCol="0" anchor="t">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400" b="1" dirty="0" smtClean="0">
                <a:solidFill>
                  <a:srgbClr val="4F81BD">
                    <a:lumMod val="75000"/>
                  </a:srgbClr>
                </a:solidFill>
              </a:rPr>
              <a:t>Foreclosures and shadow inventory have boosted supply, but have been declining</a:t>
            </a:r>
            <a:endParaRPr lang="en-US" sz="2400" b="1" dirty="0">
              <a:solidFill>
                <a:srgbClr val="4F81BD">
                  <a:lumMod val="75000"/>
                </a:srgbClr>
              </a:solidFill>
            </a:endParaRPr>
          </a:p>
        </p:txBody>
      </p:sp>
      <p:sp>
        <p:nvSpPr>
          <p:cNvPr id="6" name="TextBox 5"/>
          <p:cNvSpPr txBox="1"/>
          <p:nvPr/>
        </p:nvSpPr>
        <p:spPr>
          <a:xfrm>
            <a:off x="8634412" y="6506857"/>
            <a:ext cx="371475" cy="292388"/>
          </a:xfrm>
          <a:prstGeom prst="rect">
            <a:avLst/>
          </a:prstGeom>
          <a:noFill/>
        </p:spPr>
        <p:txBody>
          <a:bodyPr wrap="square" rtlCol="0">
            <a:spAutoFit/>
          </a:bodyPr>
          <a:lstStyle/>
          <a:p>
            <a:pPr defTabSz="914400"/>
            <a:r>
              <a:rPr lang="en-US" sz="1300" dirty="0" smtClean="0">
                <a:solidFill>
                  <a:prstClr val="white"/>
                </a:solidFill>
              </a:rPr>
              <a:t>16</a:t>
            </a:r>
            <a:endParaRPr lang="en-US" sz="1300" dirty="0">
              <a:solidFill>
                <a:prstClr val="white"/>
              </a:solidFill>
            </a:endParaRPr>
          </a:p>
        </p:txBody>
      </p:sp>
      <p:pic>
        <p:nvPicPr>
          <p:cNvPr id="7" name="Picture 6"/>
          <p:cNvPicPr/>
          <p:nvPr/>
        </p:nvPicPr>
        <p:blipFill>
          <a:blip r:embed="rId3"/>
          <a:stretch>
            <a:fillRect/>
          </a:stretch>
        </p:blipFill>
        <p:spPr>
          <a:xfrm>
            <a:off x="1283677" y="1951891"/>
            <a:ext cx="5943600" cy="4026022"/>
          </a:xfrm>
          <a:prstGeom prst="rect">
            <a:avLst/>
          </a:prstGeom>
        </p:spPr>
      </p:pic>
      <p:sp>
        <p:nvSpPr>
          <p:cNvPr id="5" name="Rectangle 4"/>
          <p:cNvSpPr/>
          <p:nvPr/>
        </p:nvSpPr>
        <p:spPr>
          <a:xfrm>
            <a:off x="1283677" y="1136343"/>
            <a:ext cx="5943600" cy="646331"/>
          </a:xfrm>
          <a:prstGeom prst="rect">
            <a:avLst/>
          </a:prstGeom>
        </p:spPr>
        <p:txBody>
          <a:bodyPr wrap="square">
            <a:spAutoFit/>
          </a:bodyPr>
          <a:lstStyle/>
          <a:p>
            <a:r>
              <a:rPr lang="en-US" dirty="0" smtClean="0">
                <a:solidFill>
                  <a:schemeClr val="accent1">
                    <a:lumMod val="75000"/>
                  </a:schemeClr>
                </a:solidFill>
              </a:rPr>
              <a:t>Shadow inventory provides opportunity, but does not provide new supply. Former homeowners need to live somewhere.</a:t>
            </a:r>
            <a:endParaRPr lang="en-US" dirty="0">
              <a:solidFill>
                <a:schemeClr val="accent1">
                  <a:lumMod val="75000"/>
                </a:schemeClr>
              </a:solidFill>
            </a:endParaRPr>
          </a:p>
        </p:txBody>
      </p:sp>
    </p:spTree>
    <p:extLst>
      <p:ext uri="{BB962C8B-B14F-4D97-AF65-F5344CB8AC3E}">
        <p14:creationId xmlns:p14="http://schemas.microsoft.com/office/powerpoint/2010/main" val="284429567"/>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2" cstate="print">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80133" y="1136343"/>
            <a:ext cx="7754647" cy="5362059"/>
          </a:xfrm>
        </p:spPr>
        <p:txBody>
          <a:bodyPr>
            <a:normAutofit/>
          </a:bodyPr>
          <a:lstStyle/>
          <a:p>
            <a:pPr>
              <a:buClr>
                <a:srgbClr val="C80114"/>
              </a:buClr>
              <a:buSzPct val="85000"/>
              <a:buFont typeface="Arial" pitchFamily="34" charset="0"/>
              <a:buChar char="•"/>
            </a:pPr>
            <a:endParaRPr lang="en-US" sz="1300" dirty="0" smtClean="0">
              <a:solidFill>
                <a:schemeClr val="accent1">
                  <a:lumMod val="75000"/>
                </a:schemeClr>
              </a:solidFill>
            </a:endParaRPr>
          </a:p>
          <a:p>
            <a:pPr>
              <a:buClr>
                <a:srgbClr val="C80114"/>
              </a:buClr>
              <a:buSzPct val="85000"/>
              <a:buFont typeface="Arial" pitchFamily="34" charset="0"/>
              <a:buChar char="•"/>
            </a:pPr>
            <a:endParaRPr lang="en-US" sz="1300" dirty="0" smtClean="0">
              <a:solidFill>
                <a:schemeClr val="accent1">
                  <a:lumMod val="75000"/>
                </a:schemeClr>
              </a:solidFill>
            </a:endParaRPr>
          </a:p>
          <a:p>
            <a:pPr>
              <a:buClr>
                <a:srgbClr val="C80114"/>
              </a:buClr>
              <a:buSzPct val="85000"/>
              <a:buFont typeface="Arial" pitchFamily="34" charset="0"/>
              <a:buChar char="•"/>
            </a:pPr>
            <a:endParaRPr lang="en-US" sz="1300" dirty="0" smtClean="0">
              <a:solidFill>
                <a:schemeClr val="accent1">
                  <a:lumMod val="75000"/>
                </a:schemeClr>
              </a:solidFill>
            </a:endParaRPr>
          </a:p>
        </p:txBody>
      </p:sp>
      <p:sp>
        <p:nvSpPr>
          <p:cNvPr id="4" name="Title 1"/>
          <p:cNvSpPr txBox="1">
            <a:spLocks/>
          </p:cNvSpPr>
          <p:nvPr/>
        </p:nvSpPr>
        <p:spPr>
          <a:xfrm>
            <a:off x="457199" y="0"/>
            <a:ext cx="6396362" cy="731805"/>
          </a:xfrm>
          <a:prstGeom prst="rect">
            <a:avLst/>
          </a:prstGeom>
        </p:spPr>
        <p:txBody>
          <a:bodyPr vert="horz" lIns="91440" tIns="45720" rIns="91440" bIns="45720" rtlCol="0" anchor="t">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400" b="1" dirty="0" smtClean="0">
                <a:solidFill>
                  <a:srgbClr val="4F81BD">
                    <a:lumMod val="75000"/>
                  </a:srgbClr>
                </a:solidFill>
              </a:rPr>
              <a:t>New home construction will not recover until housing prices increase above construction costs</a:t>
            </a:r>
            <a:endParaRPr lang="en-US" sz="2400" b="1" dirty="0">
              <a:solidFill>
                <a:srgbClr val="4F81BD">
                  <a:lumMod val="75000"/>
                </a:srgbClr>
              </a:solidFill>
            </a:endParaRPr>
          </a:p>
        </p:txBody>
      </p:sp>
      <p:sp>
        <p:nvSpPr>
          <p:cNvPr id="6" name="TextBox 5"/>
          <p:cNvSpPr txBox="1"/>
          <p:nvPr/>
        </p:nvSpPr>
        <p:spPr>
          <a:xfrm>
            <a:off x="8634412" y="6506857"/>
            <a:ext cx="371475" cy="292388"/>
          </a:xfrm>
          <a:prstGeom prst="rect">
            <a:avLst/>
          </a:prstGeom>
          <a:noFill/>
        </p:spPr>
        <p:txBody>
          <a:bodyPr wrap="square" rtlCol="0">
            <a:spAutoFit/>
          </a:bodyPr>
          <a:lstStyle/>
          <a:p>
            <a:pPr defTabSz="914400"/>
            <a:r>
              <a:rPr lang="en-US" sz="1300" dirty="0" smtClean="0">
                <a:solidFill>
                  <a:prstClr val="white"/>
                </a:solidFill>
              </a:rPr>
              <a:t>17</a:t>
            </a:r>
            <a:endParaRPr lang="en-US" sz="1300" dirty="0">
              <a:solidFill>
                <a:prstClr val="white"/>
              </a:solidFill>
            </a:endParaRPr>
          </a:p>
        </p:txBody>
      </p:sp>
      <p:sp>
        <p:nvSpPr>
          <p:cNvPr id="5" name="TextBox 4"/>
          <p:cNvSpPr txBox="1"/>
          <p:nvPr/>
        </p:nvSpPr>
        <p:spPr>
          <a:xfrm>
            <a:off x="956733" y="1202267"/>
            <a:ext cx="6730999" cy="923330"/>
          </a:xfrm>
          <a:prstGeom prst="rect">
            <a:avLst/>
          </a:prstGeom>
          <a:noFill/>
        </p:spPr>
        <p:txBody>
          <a:bodyPr wrap="square" rtlCol="0">
            <a:spAutoFit/>
          </a:bodyPr>
          <a:lstStyle/>
          <a:p>
            <a:r>
              <a:rPr lang="en-US" dirty="0" smtClean="0">
                <a:solidFill>
                  <a:schemeClr val="accent1">
                    <a:lumMod val="75000"/>
                  </a:schemeClr>
                </a:solidFill>
              </a:rPr>
              <a:t>Builders must have incentive to build. Until existing home sales return to a price that is profitable for new homes to be built, there will not be enough new homes  built and sold.</a:t>
            </a:r>
            <a:endParaRPr lang="en-US" dirty="0">
              <a:solidFill>
                <a:schemeClr val="accent1">
                  <a:lumMod val="75000"/>
                </a:schemeClr>
              </a:solidFill>
            </a:endParaRPr>
          </a:p>
        </p:txBody>
      </p:sp>
      <p:pic>
        <p:nvPicPr>
          <p:cNvPr id="2" name="Picture 1"/>
          <p:cNvPicPr>
            <a:picLocks noChangeAspect="1"/>
          </p:cNvPicPr>
          <p:nvPr/>
        </p:nvPicPr>
        <p:blipFill>
          <a:blip r:embed="rId3"/>
          <a:stretch>
            <a:fillRect/>
          </a:stretch>
        </p:blipFill>
        <p:spPr>
          <a:xfrm>
            <a:off x="1270241" y="2354197"/>
            <a:ext cx="6239932" cy="3646848"/>
          </a:xfrm>
          <a:prstGeom prst="rect">
            <a:avLst/>
          </a:prstGeom>
        </p:spPr>
      </p:pic>
    </p:spTree>
    <p:extLst>
      <p:ext uri="{BB962C8B-B14F-4D97-AF65-F5344CB8AC3E}">
        <p14:creationId xmlns:p14="http://schemas.microsoft.com/office/powerpoint/2010/main" val="274840424"/>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2" cstate="print">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21687" y="1145220"/>
            <a:ext cx="7674745" cy="5362059"/>
          </a:xfrm>
        </p:spPr>
        <p:txBody>
          <a:bodyPr>
            <a:normAutofit/>
          </a:bodyPr>
          <a:lstStyle/>
          <a:p>
            <a:pPr marL="0" indent="0">
              <a:buClr>
                <a:srgbClr val="C80114"/>
              </a:buClr>
              <a:buSzPct val="85000"/>
              <a:buNone/>
            </a:pPr>
            <a:endParaRPr lang="en-US" sz="1600" b="1" dirty="0" smtClean="0">
              <a:solidFill>
                <a:schemeClr val="accent1">
                  <a:lumMod val="75000"/>
                </a:schemeClr>
              </a:solidFill>
            </a:endParaRPr>
          </a:p>
          <a:p>
            <a:pPr>
              <a:buClr>
                <a:srgbClr val="C80114"/>
              </a:buClr>
              <a:buSzPct val="85000"/>
              <a:buFont typeface="+mj-lt"/>
              <a:buAutoNum type="arabicPeriod"/>
            </a:pPr>
            <a:endParaRPr lang="en-US" sz="1800" dirty="0">
              <a:solidFill>
                <a:schemeClr val="accent1">
                  <a:lumMod val="75000"/>
                </a:schemeClr>
              </a:solidFill>
            </a:endParaRPr>
          </a:p>
          <a:p>
            <a:pPr lvl="1">
              <a:buClr>
                <a:srgbClr val="C80114"/>
              </a:buClr>
              <a:buSzPct val="85000"/>
              <a:buFont typeface="Wingdings" pitchFamily="2" charset="2"/>
              <a:buChar char="Ø"/>
            </a:pPr>
            <a:endParaRPr lang="en-US" sz="1400" b="1" dirty="0" smtClean="0">
              <a:solidFill>
                <a:schemeClr val="accent1">
                  <a:lumMod val="75000"/>
                </a:schemeClr>
              </a:solidFill>
            </a:endParaRPr>
          </a:p>
          <a:p>
            <a:pPr lvl="1">
              <a:buClr>
                <a:srgbClr val="C80114"/>
              </a:buClr>
              <a:buSzPct val="85000"/>
              <a:buFont typeface="Wingdings" pitchFamily="2" charset="2"/>
              <a:buChar char="Ø"/>
            </a:pPr>
            <a:endParaRPr lang="en-US" sz="1400" b="1" dirty="0">
              <a:solidFill>
                <a:schemeClr val="accent1">
                  <a:lumMod val="75000"/>
                </a:schemeClr>
              </a:solidFill>
            </a:endParaRPr>
          </a:p>
          <a:p>
            <a:pPr lvl="1">
              <a:buClr>
                <a:srgbClr val="C80114"/>
              </a:buClr>
              <a:buSzPct val="85000"/>
              <a:buFont typeface="Wingdings" pitchFamily="2" charset="2"/>
              <a:buChar char="Ø"/>
            </a:pPr>
            <a:endParaRPr lang="en-US" sz="1400" b="1" dirty="0" smtClean="0">
              <a:solidFill>
                <a:schemeClr val="accent1">
                  <a:lumMod val="75000"/>
                </a:schemeClr>
              </a:solidFill>
            </a:endParaRPr>
          </a:p>
          <a:p>
            <a:pPr lvl="1">
              <a:buClr>
                <a:srgbClr val="C80114"/>
              </a:buClr>
              <a:buSzPct val="85000"/>
              <a:buFont typeface="Wingdings" pitchFamily="2" charset="2"/>
              <a:buChar char="Ø"/>
            </a:pPr>
            <a:endParaRPr lang="en-US" sz="1400" b="1" dirty="0">
              <a:solidFill>
                <a:schemeClr val="accent1">
                  <a:lumMod val="75000"/>
                </a:schemeClr>
              </a:solidFill>
            </a:endParaRPr>
          </a:p>
          <a:p>
            <a:pPr lvl="1">
              <a:buClr>
                <a:srgbClr val="C80114"/>
              </a:buClr>
              <a:buSzPct val="85000"/>
              <a:buFont typeface="Wingdings" pitchFamily="2" charset="2"/>
              <a:buChar char="Ø"/>
            </a:pPr>
            <a:endParaRPr lang="en-US" sz="1400" b="1" dirty="0" smtClean="0">
              <a:solidFill>
                <a:schemeClr val="accent1">
                  <a:lumMod val="75000"/>
                </a:schemeClr>
              </a:solidFill>
            </a:endParaRPr>
          </a:p>
          <a:p>
            <a:pPr marL="457200" lvl="1" indent="0">
              <a:buClr>
                <a:srgbClr val="C80114"/>
              </a:buClr>
              <a:buSzPct val="85000"/>
              <a:buNone/>
            </a:pPr>
            <a:endParaRPr lang="en-US" sz="1400" b="1" dirty="0">
              <a:solidFill>
                <a:schemeClr val="accent1">
                  <a:lumMod val="75000"/>
                </a:schemeClr>
              </a:solidFill>
            </a:endParaRPr>
          </a:p>
          <a:p>
            <a:pPr marL="457200" lvl="1" indent="0">
              <a:buClr>
                <a:srgbClr val="C80114"/>
              </a:buClr>
              <a:buSzPct val="85000"/>
              <a:buNone/>
            </a:pPr>
            <a:endParaRPr lang="en-US" sz="1400" b="1" dirty="0" smtClean="0">
              <a:solidFill>
                <a:schemeClr val="accent1">
                  <a:lumMod val="75000"/>
                </a:schemeClr>
              </a:solidFill>
            </a:endParaRPr>
          </a:p>
          <a:p>
            <a:pPr marL="800100" lvl="1" indent="-342900">
              <a:buClr>
                <a:srgbClr val="C80114"/>
              </a:buClr>
              <a:buSzPct val="85000"/>
              <a:buFont typeface="+mj-lt"/>
              <a:buAutoNum type="arabicPeriod" startAt="3"/>
            </a:pPr>
            <a:r>
              <a:rPr lang="en-US" sz="1400" b="1" dirty="0" smtClean="0">
                <a:solidFill>
                  <a:schemeClr val="accent1">
                    <a:lumMod val="75000"/>
                  </a:schemeClr>
                </a:solidFill>
              </a:rPr>
              <a:t>Implications and What We are Doing</a:t>
            </a:r>
          </a:p>
        </p:txBody>
      </p:sp>
      <p:sp>
        <p:nvSpPr>
          <p:cNvPr id="4" name="Title 1"/>
          <p:cNvSpPr txBox="1">
            <a:spLocks/>
          </p:cNvSpPr>
          <p:nvPr/>
        </p:nvSpPr>
        <p:spPr>
          <a:xfrm>
            <a:off x="457198" y="174171"/>
            <a:ext cx="8449323" cy="406400"/>
          </a:xfrm>
          <a:prstGeom prst="rect">
            <a:avLst/>
          </a:prstGeom>
        </p:spPr>
        <p:txBody>
          <a:bodyPr vert="horz" lIns="91440" tIns="45720" rIns="91440" bIns="45720" rtlCol="0" anchor="t">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endParaRPr lang="en-US" sz="2400" b="1" dirty="0">
              <a:solidFill>
                <a:srgbClr val="4F81BD">
                  <a:lumMod val="75000"/>
                </a:srgbClr>
              </a:solidFill>
            </a:endParaRPr>
          </a:p>
        </p:txBody>
      </p:sp>
      <p:cxnSp>
        <p:nvCxnSpPr>
          <p:cNvPr id="5" name="Straight Connector 4"/>
          <p:cNvCxnSpPr>
            <a:stCxn id="3" idx="1"/>
            <a:endCxn id="3" idx="3"/>
          </p:cNvCxnSpPr>
          <p:nvPr/>
        </p:nvCxnSpPr>
        <p:spPr>
          <a:xfrm>
            <a:off x="421687" y="3826250"/>
            <a:ext cx="7674745" cy="0"/>
          </a:xfrm>
          <a:prstGeom prst="line">
            <a:avLst/>
          </a:prstGeom>
        </p:spPr>
        <p:style>
          <a:lnRef idx="2">
            <a:schemeClr val="accent3"/>
          </a:lnRef>
          <a:fillRef idx="0">
            <a:schemeClr val="accent3"/>
          </a:fillRef>
          <a:effectRef idx="1">
            <a:schemeClr val="accent3"/>
          </a:effectRef>
          <a:fontRef idx="minor">
            <a:schemeClr val="tx1"/>
          </a:fontRef>
        </p:style>
      </p:cxnSp>
      <p:sp>
        <p:nvSpPr>
          <p:cNvPr id="6" name="TextBox 5"/>
          <p:cNvSpPr txBox="1"/>
          <p:nvPr/>
        </p:nvSpPr>
        <p:spPr>
          <a:xfrm>
            <a:off x="8634412" y="6506857"/>
            <a:ext cx="371475" cy="292388"/>
          </a:xfrm>
          <a:prstGeom prst="rect">
            <a:avLst/>
          </a:prstGeom>
          <a:noFill/>
        </p:spPr>
        <p:txBody>
          <a:bodyPr wrap="square" rtlCol="0">
            <a:spAutoFit/>
          </a:bodyPr>
          <a:lstStyle/>
          <a:p>
            <a:pPr defTabSz="914400"/>
            <a:r>
              <a:rPr lang="en-US" sz="1300" dirty="0" smtClean="0">
                <a:solidFill>
                  <a:prstClr val="white"/>
                </a:solidFill>
              </a:rPr>
              <a:t>18</a:t>
            </a:r>
            <a:endParaRPr lang="en-US" sz="1300" dirty="0">
              <a:solidFill>
                <a:prstClr val="white"/>
              </a:solidFill>
            </a:endParaRPr>
          </a:p>
        </p:txBody>
      </p:sp>
    </p:spTree>
    <p:extLst>
      <p:ext uri="{BB962C8B-B14F-4D97-AF65-F5344CB8AC3E}">
        <p14:creationId xmlns:p14="http://schemas.microsoft.com/office/powerpoint/2010/main" val="3300415006"/>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3" cstate="print">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4" name="Title 1"/>
          <p:cNvSpPr txBox="1">
            <a:spLocks/>
          </p:cNvSpPr>
          <p:nvPr/>
        </p:nvSpPr>
        <p:spPr>
          <a:xfrm>
            <a:off x="457199" y="0"/>
            <a:ext cx="6396362" cy="731805"/>
          </a:xfrm>
          <a:prstGeom prst="rect">
            <a:avLst/>
          </a:prstGeom>
        </p:spPr>
        <p:txBody>
          <a:bodyPr vert="horz" lIns="91440" tIns="45720" rIns="91440" bIns="45720" rtlCol="0" anchor="t">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400" b="1" dirty="0" smtClean="0">
                <a:solidFill>
                  <a:srgbClr val="4F81BD">
                    <a:lumMod val="75000"/>
                  </a:srgbClr>
                </a:solidFill>
              </a:rPr>
              <a:t>We are Buying Single Family Homes</a:t>
            </a:r>
            <a:endParaRPr lang="en-US" sz="2400" b="1" dirty="0">
              <a:solidFill>
                <a:srgbClr val="4F81BD">
                  <a:lumMod val="75000"/>
                </a:srgbClr>
              </a:solidFill>
            </a:endParaRPr>
          </a:p>
        </p:txBody>
      </p:sp>
      <p:sp>
        <p:nvSpPr>
          <p:cNvPr id="5" name="TextBox 4"/>
          <p:cNvSpPr txBox="1"/>
          <p:nvPr/>
        </p:nvSpPr>
        <p:spPr>
          <a:xfrm>
            <a:off x="8634412" y="6506857"/>
            <a:ext cx="371475" cy="292388"/>
          </a:xfrm>
          <a:prstGeom prst="rect">
            <a:avLst/>
          </a:prstGeom>
          <a:noFill/>
        </p:spPr>
        <p:txBody>
          <a:bodyPr wrap="square" rtlCol="0">
            <a:spAutoFit/>
          </a:bodyPr>
          <a:lstStyle/>
          <a:p>
            <a:pPr defTabSz="914400"/>
            <a:r>
              <a:rPr lang="en-US" sz="1300" dirty="0" smtClean="0">
                <a:solidFill>
                  <a:prstClr val="white"/>
                </a:solidFill>
              </a:rPr>
              <a:t>19</a:t>
            </a:r>
            <a:endParaRPr lang="en-US" sz="1300" dirty="0">
              <a:solidFill>
                <a:prstClr val="white"/>
              </a:solidFill>
            </a:endParaRPr>
          </a:p>
        </p:txBody>
      </p:sp>
      <p:sp>
        <p:nvSpPr>
          <p:cNvPr id="6" name="Content Placeholder 5"/>
          <p:cNvSpPr>
            <a:spLocks noGrp="1"/>
          </p:cNvSpPr>
          <p:nvPr>
            <p:ph idx="1"/>
          </p:nvPr>
        </p:nvSpPr>
        <p:spPr/>
        <p:txBody>
          <a:bodyPr>
            <a:normAutofit/>
          </a:bodyPr>
          <a:lstStyle/>
          <a:p>
            <a:r>
              <a:rPr lang="en-US" sz="2400" dirty="0" smtClean="0">
                <a:solidFill>
                  <a:schemeClr val="accent1">
                    <a:lumMod val="75000"/>
                  </a:schemeClr>
                </a:solidFill>
              </a:rPr>
              <a:t>We are investing directly into single-family homes</a:t>
            </a:r>
          </a:p>
          <a:p>
            <a:r>
              <a:rPr lang="en-US" sz="2400" dirty="0" smtClean="0">
                <a:solidFill>
                  <a:schemeClr val="accent1">
                    <a:lumMod val="75000"/>
                  </a:schemeClr>
                </a:solidFill>
              </a:rPr>
              <a:t>Very inefficient market compared to debt and equity markets</a:t>
            </a:r>
          </a:p>
          <a:p>
            <a:r>
              <a:rPr lang="en-US" sz="2400" dirty="0" smtClean="0">
                <a:solidFill>
                  <a:schemeClr val="accent1">
                    <a:lumMod val="75000"/>
                  </a:schemeClr>
                </a:solidFill>
              </a:rPr>
              <a:t>Institutions just entered this market 18 months ago</a:t>
            </a:r>
          </a:p>
          <a:p>
            <a:r>
              <a:rPr lang="en-US" sz="2400" dirty="0" smtClean="0">
                <a:solidFill>
                  <a:schemeClr val="accent1">
                    <a:lumMod val="75000"/>
                  </a:schemeClr>
                </a:solidFill>
              </a:rPr>
              <a:t>According to the 2010 Census, there are 14 million SFRs</a:t>
            </a:r>
          </a:p>
          <a:p>
            <a:r>
              <a:rPr lang="en-US" sz="2400" dirty="0" smtClean="0">
                <a:solidFill>
                  <a:schemeClr val="accent1">
                    <a:lumMod val="75000"/>
                  </a:schemeClr>
                </a:solidFill>
              </a:rPr>
              <a:t>Institutions own between 60,000 and 75,000 homes</a:t>
            </a:r>
          </a:p>
          <a:p>
            <a:r>
              <a:rPr lang="en-US" sz="2400" dirty="0" smtClean="0">
                <a:solidFill>
                  <a:schemeClr val="accent1">
                    <a:lumMod val="75000"/>
                  </a:schemeClr>
                </a:solidFill>
              </a:rPr>
              <a:t>Very large opportunity to consolidate the market</a:t>
            </a:r>
          </a:p>
          <a:p>
            <a:r>
              <a:rPr lang="en-US" sz="2400" dirty="0" smtClean="0">
                <a:solidFill>
                  <a:schemeClr val="accent1">
                    <a:lumMod val="75000"/>
                  </a:schemeClr>
                </a:solidFill>
              </a:rPr>
              <a:t>Lots of capital still needed, as evidenced by Florida’s 400,000 homes in foreclosure backlog</a:t>
            </a:r>
            <a:endParaRPr lang="en-US" sz="2400" dirty="0">
              <a:solidFill>
                <a:schemeClr val="accent1">
                  <a:lumMod val="75000"/>
                </a:schemeClr>
              </a:solidFill>
            </a:endParaRPr>
          </a:p>
        </p:txBody>
      </p:sp>
    </p:spTree>
    <p:extLst>
      <p:ext uri="{BB962C8B-B14F-4D97-AF65-F5344CB8AC3E}">
        <p14:creationId xmlns:p14="http://schemas.microsoft.com/office/powerpoint/2010/main" val="4017650177"/>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cstate="print">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21687" y="1145220"/>
            <a:ext cx="8569913" cy="5112705"/>
          </a:xfrm>
        </p:spPr>
        <p:txBody>
          <a:bodyPr>
            <a:normAutofit/>
          </a:bodyPr>
          <a:lstStyle/>
          <a:p>
            <a:pPr marL="0" indent="0">
              <a:buNone/>
            </a:pPr>
            <a:r>
              <a:rPr lang="en-US" sz="1200" b="1" dirty="0">
                <a:solidFill>
                  <a:schemeClr val="accent1">
                    <a:lumMod val="75000"/>
                  </a:schemeClr>
                </a:solidFill>
              </a:rPr>
              <a:t>The content and analyses contained herein (the “Management Presentation”) are the property of The American Home (“TAH” or the “Company”) and may not be copied or distributed without the express consent of TAH or its representatives. </a:t>
            </a:r>
            <a:endParaRPr lang="en-US" sz="1200" b="1" dirty="0" smtClean="0">
              <a:solidFill>
                <a:schemeClr val="accent1">
                  <a:lumMod val="75000"/>
                </a:schemeClr>
              </a:solidFill>
            </a:endParaRPr>
          </a:p>
          <a:p>
            <a:pPr marL="0" indent="0">
              <a:buNone/>
            </a:pPr>
            <a:endParaRPr lang="en-US" sz="1200" b="1" dirty="0">
              <a:solidFill>
                <a:schemeClr val="accent1">
                  <a:lumMod val="75000"/>
                </a:schemeClr>
              </a:solidFill>
            </a:endParaRPr>
          </a:p>
          <a:p>
            <a:pPr marL="0" indent="0">
              <a:buNone/>
            </a:pPr>
            <a:r>
              <a:rPr lang="en-US" sz="1200" b="1" dirty="0">
                <a:solidFill>
                  <a:schemeClr val="accent1">
                    <a:lumMod val="75000"/>
                  </a:schemeClr>
                </a:solidFill>
              </a:rPr>
              <a:t>This presentation may contain statements that are not historical facts and are considered "forward-looking" within the meaning of the Private Securities Litigation Reform Act of 1995. These forward-looking statements are identified by their use of the terms: "expect(s)/, "intend(s)," "may," "plan(s)," "should," "could," "will," "believe(s)," "anticipate(s)," "estimate(s),“ "forecast(s)," or similar terms. The Company or its representatives may also make similar forward-looking statements from time to time orally or in writing. These forward-looking statements are subject to a number of risks, uncertainties, or other factors that may cause (and in some cases have caused) actual results to differ materially from those described in the forward-looking statements or accompanying financial projections. TAH operates in a continually changing business environment and new factors are frequently emerging in that environment. TAH cannot predict such factors nor assess their impact, if any, on TAH's financial position or its results of operations. In light of the significant uncertainties inherent in the forward-looking statements contained herein, you should not rely on forward-looking statements. Neither TAH nor any of its representatives undertake any obligation to publicly update or revise any forward-looking statements, whether as a result of new information, future events or otherwise. </a:t>
            </a:r>
          </a:p>
          <a:p>
            <a:pPr lvl="1">
              <a:buClr>
                <a:srgbClr val="C80114"/>
              </a:buClr>
              <a:buSzPct val="85000"/>
              <a:buFont typeface="Wingdings" pitchFamily="2" charset="2"/>
              <a:buChar char="Ø"/>
            </a:pPr>
            <a:endParaRPr lang="en-US" sz="1400" b="1" dirty="0" smtClean="0">
              <a:solidFill>
                <a:schemeClr val="accent1">
                  <a:lumMod val="75000"/>
                </a:schemeClr>
              </a:solidFill>
            </a:endParaRPr>
          </a:p>
        </p:txBody>
      </p:sp>
      <p:sp>
        <p:nvSpPr>
          <p:cNvPr id="4" name="Title 1"/>
          <p:cNvSpPr txBox="1">
            <a:spLocks/>
          </p:cNvSpPr>
          <p:nvPr/>
        </p:nvSpPr>
        <p:spPr>
          <a:xfrm>
            <a:off x="457198" y="174171"/>
            <a:ext cx="8449323" cy="406400"/>
          </a:xfrm>
          <a:prstGeom prst="rect">
            <a:avLst/>
          </a:prstGeom>
        </p:spPr>
        <p:txBody>
          <a:bodyPr vert="horz" lIns="91440" tIns="45720" rIns="91440" bIns="45720" rtlCol="0" anchor="t">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400" b="1" dirty="0" smtClean="0">
                <a:solidFill>
                  <a:srgbClr val="4F81BD">
                    <a:lumMod val="75000"/>
                  </a:srgbClr>
                </a:solidFill>
              </a:rPr>
              <a:t>Disclaimer</a:t>
            </a:r>
            <a:endParaRPr lang="en-US" sz="2400" b="1" dirty="0">
              <a:solidFill>
                <a:srgbClr val="4F81BD">
                  <a:lumMod val="75000"/>
                </a:srgbClr>
              </a:solidFill>
            </a:endParaRPr>
          </a:p>
        </p:txBody>
      </p:sp>
      <p:sp>
        <p:nvSpPr>
          <p:cNvPr id="5" name="TextBox 4"/>
          <p:cNvSpPr txBox="1"/>
          <p:nvPr/>
        </p:nvSpPr>
        <p:spPr>
          <a:xfrm>
            <a:off x="8677923" y="6498401"/>
            <a:ext cx="457199" cy="553998"/>
          </a:xfrm>
          <a:prstGeom prst="rect">
            <a:avLst/>
          </a:prstGeom>
          <a:noFill/>
        </p:spPr>
        <p:txBody>
          <a:bodyPr wrap="square" rtlCol="0">
            <a:spAutoFit/>
          </a:bodyPr>
          <a:lstStyle/>
          <a:p>
            <a:r>
              <a:rPr lang="en-US" sz="1300" dirty="0" smtClean="0">
                <a:solidFill>
                  <a:prstClr val="white"/>
                </a:solidFill>
              </a:rPr>
              <a:t>2</a:t>
            </a:r>
          </a:p>
          <a:p>
            <a:endParaRPr lang="en-US" sz="1600" dirty="0">
              <a:solidFill>
                <a:prstClr val="white"/>
              </a:solidFill>
            </a:endParaRPr>
          </a:p>
        </p:txBody>
      </p:sp>
    </p:spTree>
    <p:extLst>
      <p:ext uri="{BB962C8B-B14F-4D97-AF65-F5344CB8AC3E}">
        <p14:creationId xmlns:p14="http://schemas.microsoft.com/office/powerpoint/2010/main" val="232157618"/>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335687"/>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2" cstate="print">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21687" y="1145220"/>
            <a:ext cx="7674745" cy="5362059"/>
          </a:xfrm>
        </p:spPr>
        <p:txBody>
          <a:bodyPr>
            <a:normAutofit/>
          </a:bodyPr>
          <a:lstStyle/>
          <a:p>
            <a:pPr marL="0" indent="0">
              <a:buClr>
                <a:srgbClr val="C80114"/>
              </a:buClr>
              <a:buSzPct val="85000"/>
              <a:buNone/>
            </a:pPr>
            <a:endParaRPr lang="en-US" sz="1400" b="1" dirty="0" smtClean="0">
              <a:solidFill>
                <a:schemeClr val="accent1">
                  <a:lumMod val="75000"/>
                </a:schemeClr>
              </a:solidFill>
            </a:endParaRPr>
          </a:p>
          <a:p>
            <a:pPr marL="0" indent="0">
              <a:buClr>
                <a:srgbClr val="C80114"/>
              </a:buClr>
              <a:buSzPct val="85000"/>
              <a:buNone/>
            </a:pPr>
            <a:endParaRPr lang="en-US" sz="1400" b="1" dirty="0" smtClean="0">
              <a:solidFill>
                <a:schemeClr val="accent1">
                  <a:lumMod val="75000"/>
                </a:schemeClr>
              </a:solidFill>
            </a:endParaRPr>
          </a:p>
          <a:p>
            <a:pPr>
              <a:buClr>
                <a:srgbClr val="C80114"/>
              </a:buClr>
              <a:buSzPct val="85000"/>
              <a:buFont typeface="+mj-lt"/>
              <a:buAutoNum type="arabicPeriod"/>
            </a:pPr>
            <a:r>
              <a:rPr lang="en-US" sz="2400" b="1" dirty="0" smtClean="0">
                <a:solidFill>
                  <a:schemeClr val="accent1">
                    <a:lumMod val="75000"/>
                  </a:schemeClr>
                </a:solidFill>
              </a:rPr>
              <a:t>TAH Overview</a:t>
            </a:r>
          </a:p>
          <a:p>
            <a:pPr>
              <a:buClr>
                <a:srgbClr val="C80114"/>
              </a:buClr>
              <a:buSzPct val="85000"/>
              <a:buFont typeface="+mj-lt"/>
              <a:buAutoNum type="arabicPeriod"/>
            </a:pPr>
            <a:endParaRPr lang="en-US" sz="2400" b="1" dirty="0">
              <a:solidFill>
                <a:schemeClr val="accent1">
                  <a:lumMod val="75000"/>
                </a:schemeClr>
              </a:solidFill>
            </a:endParaRPr>
          </a:p>
          <a:p>
            <a:pPr>
              <a:buClr>
                <a:srgbClr val="C80114"/>
              </a:buClr>
              <a:buSzPct val="85000"/>
              <a:buFont typeface="+mj-lt"/>
              <a:buAutoNum type="arabicPeriod"/>
            </a:pPr>
            <a:r>
              <a:rPr lang="en-US" sz="2400" b="1" dirty="0" smtClean="0">
                <a:solidFill>
                  <a:schemeClr val="accent1">
                    <a:lumMod val="75000"/>
                  </a:schemeClr>
                </a:solidFill>
              </a:rPr>
              <a:t>Market Opportunity</a:t>
            </a:r>
          </a:p>
          <a:p>
            <a:pPr>
              <a:buClr>
                <a:srgbClr val="C80114"/>
              </a:buClr>
              <a:buSzPct val="85000"/>
              <a:buFont typeface="+mj-lt"/>
              <a:buAutoNum type="arabicPeriod"/>
            </a:pPr>
            <a:endParaRPr lang="en-US" sz="2400" b="1" dirty="0" smtClean="0">
              <a:solidFill>
                <a:schemeClr val="accent1">
                  <a:lumMod val="75000"/>
                </a:schemeClr>
              </a:solidFill>
            </a:endParaRPr>
          </a:p>
          <a:p>
            <a:pPr>
              <a:buClr>
                <a:srgbClr val="C80114"/>
              </a:buClr>
              <a:buSzPct val="85000"/>
              <a:buFont typeface="+mj-lt"/>
              <a:buAutoNum type="arabicPeriod"/>
            </a:pPr>
            <a:r>
              <a:rPr lang="en-US" sz="2400" b="1" dirty="0" smtClean="0">
                <a:solidFill>
                  <a:schemeClr val="accent1">
                    <a:lumMod val="75000"/>
                  </a:schemeClr>
                </a:solidFill>
              </a:rPr>
              <a:t>Implications</a:t>
            </a:r>
          </a:p>
          <a:p>
            <a:pPr marL="457200" lvl="1" indent="0">
              <a:buClr>
                <a:srgbClr val="C80114"/>
              </a:buClr>
              <a:buSzPct val="85000"/>
              <a:buNone/>
            </a:pPr>
            <a:endParaRPr lang="en-US" sz="1400" b="1" dirty="0">
              <a:solidFill>
                <a:schemeClr val="accent1">
                  <a:lumMod val="75000"/>
                </a:schemeClr>
              </a:solidFill>
            </a:endParaRPr>
          </a:p>
          <a:p>
            <a:pPr marL="0" indent="0">
              <a:buClr>
                <a:srgbClr val="C80114"/>
              </a:buClr>
              <a:buSzPct val="85000"/>
              <a:buNone/>
            </a:pPr>
            <a:endParaRPr lang="en-US" sz="1800" dirty="0">
              <a:solidFill>
                <a:schemeClr val="accent1">
                  <a:lumMod val="75000"/>
                </a:schemeClr>
              </a:solidFill>
            </a:endParaRPr>
          </a:p>
          <a:p>
            <a:pPr lvl="1">
              <a:buClr>
                <a:srgbClr val="C80114"/>
              </a:buClr>
              <a:buSzPct val="85000"/>
              <a:buFont typeface="Wingdings" pitchFamily="2" charset="2"/>
              <a:buChar char="Ø"/>
            </a:pPr>
            <a:endParaRPr lang="en-US" sz="1400" b="1" dirty="0" smtClean="0">
              <a:solidFill>
                <a:schemeClr val="accent1">
                  <a:lumMod val="75000"/>
                </a:schemeClr>
              </a:solidFill>
            </a:endParaRPr>
          </a:p>
        </p:txBody>
      </p:sp>
      <p:sp>
        <p:nvSpPr>
          <p:cNvPr id="4" name="Title 1"/>
          <p:cNvSpPr txBox="1">
            <a:spLocks/>
          </p:cNvSpPr>
          <p:nvPr/>
        </p:nvSpPr>
        <p:spPr>
          <a:xfrm>
            <a:off x="457198" y="174171"/>
            <a:ext cx="8449323" cy="406400"/>
          </a:xfrm>
          <a:prstGeom prst="rect">
            <a:avLst/>
          </a:prstGeom>
        </p:spPr>
        <p:txBody>
          <a:bodyPr vert="horz" lIns="91440" tIns="45720" rIns="91440" bIns="45720" rtlCol="0" anchor="t">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400" b="1" dirty="0" smtClean="0">
                <a:solidFill>
                  <a:srgbClr val="4F81BD">
                    <a:lumMod val="75000"/>
                  </a:srgbClr>
                </a:solidFill>
              </a:rPr>
              <a:t>Table of Contents</a:t>
            </a:r>
            <a:endParaRPr lang="en-US" sz="2400" b="1" dirty="0">
              <a:solidFill>
                <a:srgbClr val="4F81BD">
                  <a:lumMod val="75000"/>
                </a:srgbClr>
              </a:solidFill>
            </a:endParaRPr>
          </a:p>
        </p:txBody>
      </p:sp>
      <p:sp>
        <p:nvSpPr>
          <p:cNvPr id="5" name="TextBox 4"/>
          <p:cNvSpPr txBox="1"/>
          <p:nvPr/>
        </p:nvSpPr>
        <p:spPr>
          <a:xfrm>
            <a:off x="8686801" y="6488668"/>
            <a:ext cx="457199" cy="292388"/>
          </a:xfrm>
          <a:prstGeom prst="rect">
            <a:avLst/>
          </a:prstGeom>
          <a:noFill/>
        </p:spPr>
        <p:txBody>
          <a:bodyPr wrap="square" rtlCol="0">
            <a:spAutoFit/>
          </a:bodyPr>
          <a:lstStyle/>
          <a:p>
            <a:pPr defTabSz="914400"/>
            <a:r>
              <a:rPr lang="en-US" sz="1300" dirty="0" smtClean="0">
                <a:solidFill>
                  <a:prstClr val="white"/>
                </a:solidFill>
              </a:rPr>
              <a:t>3</a:t>
            </a:r>
            <a:endParaRPr lang="en-US" sz="1300" dirty="0">
              <a:solidFill>
                <a:prstClr val="white"/>
              </a:solidFill>
            </a:endParaRPr>
          </a:p>
        </p:txBody>
      </p:sp>
    </p:spTree>
    <p:extLst>
      <p:ext uri="{BB962C8B-B14F-4D97-AF65-F5344CB8AC3E}">
        <p14:creationId xmlns:p14="http://schemas.microsoft.com/office/powerpoint/2010/main" val="3203858222"/>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2" cstate="print">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21687" y="1145220"/>
            <a:ext cx="7674745" cy="5362059"/>
          </a:xfrm>
        </p:spPr>
        <p:txBody>
          <a:bodyPr>
            <a:normAutofit/>
          </a:bodyPr>
          <a:lstStyle/>
          <a:p>
            <a:pPr marL="0" indent="0">
              <a:buClr>
                <a:srgbClr val="C80114"/>
              </a:buClr>
              <a:buSzPct val="85000"/>
              <a:buNone/>
            </a:pPr>
            <a:endParaRPr lang="en-US" sz="1600" b="1" dirty="0" smtClean="0">
              <a:solidFill>
                <a:schemeClr val="accent1">
                  <a:lumMod val="75000"/>
                </a:schemeClr>
              </a:solidFill>
            </a:endParaRPr>
          </a:p>
          <a:p>
            <a:pPr>
              <a:buClr>
                <a:srgbClr val="C80114"/>
              </a:buClr>
              <a:buSzPct val="85000"/>
              <a:buFont typeface="+mj-lt"/>
              <a:buAutoNum type="arabicPeriod"/>
            </a:pPr>
            <a:endParaRPr lang="en-US" sz="1800" dirty="0">
              <a:solidFill>
                <a:schemeClr val="accent1">
                  <a:lumMod val="75000"/>
                </a:schemeClr>
              </a:solidFill>
            </a:endParaRPr>
          </a:p>
          <a:p>
            <a:pPr lvl="1">
              <a:buClr>
                <a:srgbClr val="C80114"/>
              </a:buClr>
              <a:buSzPct val="85000"/>
              <a:buFont typeface="Wingdings" pitchFamily="2" charset="2"/>
              <a:buChar char="Ø"/>
            </a:pPr>
            <a:endParaRPr lang="en-US" sz="1400" b="1" dirty="0" smtClean="0">
              <a:solidFill>
                <a:schemeClr val="accent1">
                  <a:lumMod val="75000"/>
                </a:schemeClr>
              </a:solidFill>
            </a:endParaRPr>
          </a:p>
          <a:p>
            <a:pPr lvl="1">
              <a:buClr>
                <a:srgbClr val="C80114"/>
              </a:buClr>
              <a:buSzPct val="85000"/>
              <a:buFont typeface="Wingdings" pitchFamily="2" charset="2"/>
              <a:buChar char="Ø"/>
            </a:pPr>
            <a:endParaRPr lang="en-US" sz="1400" b="1" dirty="0">
              <a:solidFill>
                <a:schemeClr val="accent1">
                  <a:lumMod val="75000"/>
                </a:schemeClr>
              </a:solidFill>
            </a:endParaRPr>
          </a:p>
          <a:p>
            <a:pPr lvl="1">
              <a:buClr>
                <a:srgbClr val="C80114"/>
              </a:buClr>
              <a:buSzPct val="85000"/>
              <a:buFont typeface="Wingdings" pitchFamily="2" charset="2"/>
              <a:buChar char="Ø"/>
            </a:pPr>
            <a:endParaRPr lang="en-US" sz="1400" b="1" dirty="0" smtClean="0">
              <a:solidFill>
                <a:schemeClr val="accent1">
                  <a:lumMod val="75000"/>
                </a:schemeClr>
              </a:solidFill>
            </a:endParaRPr>
          </a:p>
          <a:p>
            <a:pPr lvl="1">
              <a:buClr>
                <a:srgbClr val="C80114"/>
              </a:buClr>
              <a:buSzPct val="85000"/>
              <a:buFont typeface="Wingdings" pitchFamily="2" charset="2"/>
              <a:buChar char="Ø"/>
            </a:pPr>
            <a:endParaRPr lang="en-US" sz="1400" b="1" dirty="0">
              <a:solidFill>
                <a:schemeClr val="accent1">
                  <a:lumMod val="75000"/>
                </a:schemeClr>
              </a:solidFill>
            </a:endParaRPr>
          </a:p>
          <a:p>
            <a:pPr lvl="1">
              <a:buClr>
                <a:srgbClr val="C80114"/>
              </a:buClr>
              <a:buSzPct val="85000"/>
              <a:buFont typeface="Wingdings" pitchFamily="2" charset="2"/>
              <a:buChar char="Ø"/>
            </a:pPr>
            <a:endParaRPr lang="en-US" sz="1400" b="1" dirty="0" smtClean="0">
              <a:solidFill>
                <a:schemeClr val="accent1">
                  <a:lumMod val="75000"/>
                </a:schemeClr>
              </a:solidFill>
            </a:endParaRPr>
          </a:p>
          <a:p>
            <a:pPr marL="457200" lvl="1" indent="0">
              <a:buClr>
                <a:srgbClr val="C80114"/>
              </a:buClr>
              <a:buSzPct val="85000"/>
              <a:buNone/>
            </a:pPr>
            <a:endParaRPr lang="en-US" sz="1400" b="1" dirty="0">
              <a:solidFill>
                <a:schemeClr val="accent1">
                  <a:lumMod val="75000"/>
                </a:schemeClr>
              </a:solidFill>
            </a:endParaRPr>
          </a:p>
          <a:p>
            <a:pPr marL="457200" lvl="1" indent="0">
              <a:buClr>
                <a:srgbClr val="C80114"/>
              </a:buClr>
              <a:buSzPct val="85000"/>
              <a:buNone/>
            </a:pPr>
            <a:endParaRPr lang="en-US" sz="1400" b="1" dirty="0" smtClean="0">
              <a:solidFill>
                <a:schemeClr val="accent1">
                  <a:lumMod val="75000"/>
                </a:schemeClr>
              </a:solidFill>
            </a:endParaRPr>
          </a:p>
          <a:p>
            <a:pPr marL="800100" lvl="1" indent="-342900">
              <a:buClr>
                <a:srgbClr val="C80114"/>
              </a:buClr>
              <a:buSzPct val="85000"/>
              <a:buFont typeface="+mj-lt"/>
              <a:buAutoNum type="arabicPeriod"/>
            </a:pPr>
            <a:r>
              <a:rPr lang="en-US" sz="1400" b="1" dirty="0" smtClean="0">
                <a:solidFill>
                  <a:schemeClr val="accent1">
                    <a:lumMod val="75000"/>
                  </a:schemeClr>
                </a:solidFill>
              </a:rPr>
              <a:t>TAH Overview</a:t>
            </a:r>
          </a:p>
        </p:txBody>
      </p:sp>
      <p:sp>
        <p:nvSpPr>
          <p:cNvPr id="4" name="Title 1"/>
          <p:cNvSpPr txBox="1">
            <a:spLocks/>
          </p:cNvSpPr>
          <p:nvPr/>
        </p:nvSpPr>
        <p:spPr>
          <a:xfrm>
            <a:off x="457198" y="174171"/>
            <a:ext cx="8449323" cy="406400"/>
          </a:xfrm>
          <a:prstGeom prst="rect">
            <a:avLst/>
          </a:prstGeom>
        </p:spPr>
        <p:txBody>
          <a:bodyPr vert="horz" lIns="91440" tIns="45720" rIns="91440" bIns="45720" rtlCol="0" anchor="t">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endParaRPr lang="en-US" sz="2400" b="1" dirty="0">
              <a:solidFill>
                <a:srgbClr val="4F81BD">
                  <a:lumMod val="75000"/>
                </a:srgbClr>
              </a:solidFill>
            </a:endParaRPr>
          </a:p>
        </p:txBody>
      </p:sp>
      <p:cxnSp>
        <p:nvCxnSpPr>
          <p:cNvPr id="5" name="Straight Connector 4"/>
          <p:cNvCxnSpPr>
            <a:stCxn id="3" idx="1"/>
            <a:endCxn id="3" idx="3"/>
          </p:cNvCxnSpPr>
          <p:nvPr/>
        </p:nvCxnSpPr>
        <p:spPr>
          <a:xfrm>
            <a:off x="421687" y="3826250"/>
            <a:ext cx="7674745" cy="0"/>
          </a:xfrm>
          <a:prstGeom prst="line">
            <a:avLst/>
          </a:prstGeom>
        </p:spPr>
        <p:style>
          <a:lnRef idx="2">
            <a:schemeClr val="accent3"/>
          </a:lnRef>
          <a:fillRef idx="0">
            <a:schemeClr val="accent3"/>
          </a:fillRef>
          <a:effectRef idx="1">
            <a:schemeClr val="accent3"/>
          </a:effectRef>
          <a:fontRef idx="minor">
            <a:schemeClr val="tx1"/>
          </a:fontRef>
        </p:style>
      </p:cxnSp>
      <p:sp>
        <p:nvSpPr>
          <p:cNvPr id="6" name="TextBox 5"/>
          <p:cNvSpPr txBox="1"/>
          <p:nvPr/>
        </p:nvSpPr>
        <p:spPr>
          <a:xfrm>
            <a:off x="8686801" y="6488668"/>
            <a:ext cx="457199" cy="292388"/>
          </a:xfrm>
          <a:prstGeom prst="rect">
            <a:avLst/>
          </a:prstGeom>
          <a:noFill/>
        </p:spPr>
        <p:txBody>
          <a:bodyPr wrap="square" rtlCol="0">
            <a:spAutoFit/>
          </a:bodyPr>
          <a:lstStyle/>
          <a:p>
            <a:pPr defTabSz="914400"/>
            <a:r>
              <a:rPr lang="en-US" sz="1300" dirty="0" smtClean="0">
                <a:solidFill>
                  <a:prstClr val="white"/>
                </a:solidFill>
              </a:rPr>
              <a:t>4</a:t>
            </a:r>
            <a:endParaRPr lang="en-US" sz="1300" dirty="0">
              <a:solidFill>
                <a:prstClr val="white"/>
              </a:solidFill>
            </a:endParaRPr>
          </a:p>
        </p:txBody>
      </p:sp>
    </p:spTree>
    <p:extLst>
      <p:ext uri="{BB962C8B-B14F-4D97-AF65-F5344CB8AC3E}">
        <p14:creationId xmlns:p14="http://schemas.microsoft.com/office/powerpoint/2010/main" val="520847183"/>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2" cstate="print">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pic>
        <p:nvPicPr>
          <p:cNvPr id="16"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9400" y="3968997"/>
            <a:ext cx="2514600" cy="231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idx="1"/>
          </p:nvPr>
        </p:nvSpPr>
        <p:spPr>
          <a:xfrm>
            <a:off x="421688" y="1136343"/>
            <a:ext cx="5417138" cy="5245407"/>
          </a:xfrm>
        </p:spPr>
        <p:txBody>
          <a:bodyPr>
            <a:normAutofit fontScale="92500"/>
          </a:bodyPr>
          <a:lstStyle/>
          <a:p>
            <a:pPr defTabSz="1025525" eaLnBrk="0" hangingPunct="0">
              <a:spcBef>
                <a:spcPts val="800"/>
              </a:spcBef>
              <a:spcAft>
                <a:spcPts val="800"/>
              </a:spcAft>
              <a:buClr>
                <a:srgbClr val="FF0000"/>
              </a:buClr>
              <a:buSzPct val="100000"/>
              <a:buFont typeface="Arial" pitchFamily="34" charset="0"/>
              <a:buChar char="•"/>
              <a:defRPr/>
            </a:pPr>
            <a:r>
              <a:rPr lang="en-US" sz="1300" b="1" dirty="0">
                <a:solidFill>
                  <a:schemeClr val="accent1">
                    <a:lumMod val="75000"/>
                  </a:schemeClr>
                </a:solidFill>
              </a:rPr>
              <a:t>The American Home Real Estate company (“TAH”) is a fully integrated and internally managed real estate investment company formed to acquire single-family houses as investment properties in the Southeastern U.S.</a:t>
            </a:r>
          </a:p>
          <a:p>
            <a:pPr defTabSz="1025525" eaLnBrk="0" hangingPunct="0">
              <a:spcBef>
                <a:spcPts val="800"/>
              </a:spcBef>
              <a:spcAft>
                <a:spcPts val="800"/>
              </a:spcAft>
              <a:buClr>
                <a:srgbClr val="FF0000"/>
              </a:buClr>
              <a:buSzPct val="100000"/>
              <a:buFont typeface="Arial" pitchFamily="34" charset="0"/>
              <a:buChar char="•"/>
              <a:defRPr/>
            </a:pPr>
            <a:r>
              <a:rPr lang="en-US" sz="1300" b="1" dirty="0">
                <a:solidFill>
                  <a:schemeClr val="accent1">
                    <a:lumMod val="75000"/>
                  </a:schemeClr>
                </a:solidFill>
              </a:rPr>
              <a:t>Founded in 2009 by CEO Aaron Edelheit with support from financial sponsor Route 66 Ventures beginning in 2011</a:t>
            </a:r>
          </a:p>
          <a:p>
            <a:pPr defTabSz="1025525" eaLnBrk="0" hangingPunct="0">
              <a:spcBef>
                <a:spcPts val="800"/>
              </a:spcBef>
              <a:spcAft>
                <a:spcPts val="800"/>
              </a:spcAft>
              <a:buClr>
                <a:srgbClr val="FF0000"/>
              </a:buClr>
              <a:buSzPct val="100000"/>
              <a:buFont typeface="Arial" pitchFamily="34" charset="0"/>
              <a:buChar char="•"/>
              <a:defRPr/>
            </a:pPr>
            <a:r>
              <a:rPr lang="en-US" sz="1300" b="1" dirty="0">
                <a:solidFill>
                  <a:schemeClr val="accent1">
                    <a:lumMod val="75000"/>
                  </a:schemeClr>
                </a:solidFill>
              </a:rPr>
              <a:t>Focused on the Southeastern U.S. where attractive long-term housing demographics, significant inventory overhang and distressed pricing maximize the SFR risk/return profile</a:t>
            </a:r>
          </a:p>
          <a:p>
            <a:pPr defTabSz="1025525" eaLnBrk="0" hangingPunct="0">
              <a:spcBef>
                <a:spcPts val="800"/>
              </a:spcBef>
              <a:spcAft>
                <a:spcPts val="800"/>
              </a:spcAft>
              <a:buClr>
                <a:srgbClr val="FF0000"/>
              </a:buClr>
              <a:buSzPct val="100000"/>
              <a:buFont typeface="Arial" pitchFamily="34" charset="0"/>
              <a:buChar char="•"/>
              <a:defRPr/>
            </a:pPr>
            <a:r>
              <a:rPr lang="en-US" sz="1300" b="1" dirty="0">
                <a:solidFill>
                  <a:schemeClr val="accent1">
                    <a:lumMod val="75000"/>
                  </a:schemeClr>
                </a:solidFill>
              </a:rPr>
              <a:t>As of March 31, 2013, TAH has successfully raised, on a cumulative basis, approximately $205 million of for the purpose of purchasing, redeveloping and renting single-family homes</a:t>
            </a:r>
          </a:p>
          <a:p>
            <a:pPr marL="404813" lvl="1" indent="-176213" defTabSz="1025525" eaLnBrk="0" hangingPunct="0">
              <a:spcBef>
                <a:spcPts val="500"/>
              </a:spcBef>
              <a:spcAft>
                <a:spcPts val="500"/>
              </a:spcAft>
              <a:buClr>
                <a:srgbClr val="FF0000"/>
              </a:buClr>
              <a:buSzPct val="100000"/>
              <a:buFont typeface="Arial" pitchFamily="34" charset="0"/>
              <a:buChar char="•"/>
              <a:defRPr/>
            </a:pPr>
            <a:r>
              <a:rPr lang="en-US" sz="1300" b="1" dirty="0">
                <a:solidFill>
                  <a:schemeClr val="accent1">
                    <a:lumMod val="75000"/>
                  </a:schemeClr>
                </a:solidFill>
              </a:rPr>
              <a:t>As of March 31, 2013, approximately $185 million has been invested in homes currently owned,  with the remainder committed to funding under contract homes, redevelopment projects in process, or has been invested in infrastructure.  We expect to be fully deployed by July 2013</a:t>
            </a:r>
          </a:p>
          <a:p>
            <a:pPr defTabSz="1025525" eaLnBrk="0" hangingPunct="0">
              <a:spcBef>
                <a:spcPts val="800"/>
              </a:spcBef>
              <a:spcAft>
                <a:spcPts val="800"/>
              </a:spcAft>
              <a:buClr>
                <a:srgbClr val="FF0000"/>
              </a:buClr>
              <a:buSzPct val="100000"/>
              <a:buFont typeface="Arial" pitchFamily="34" charset="0"/>
              <a:buChar char="•"/>
              <a:defRPr/>
            </a:pPr>
            <a:r>
              <a:rPr lang="en-US" sz="1300" b="1" dirty="0">
                <a:solidFill>
                  <a:schemeClr val="accent1">
                    <a:lumMod val="75000"/>
                  </a:schemeClr>
                </a:solidFill>
              </a:rPr>
              <a:t>In total, as of March 31, 2013, TAH owned or controlled 2,455 single-family homes</a:t>
            </a:r>
          </a:p>
          <a:p>
            <a:pPr defTabSz="1025525" eaLnBrk="0" hangingPunct="0">
              <a:spcBef>
                <a:spcPts val="800"/>
              </a:spcBef>
              <a:spcAft>
                <a:spcPts val="800"/>
              </a:spcAft>
              <a:buClr>
                <a:srgbClr val="FF0000"/>
              </a:buClr>
              <a:buSzPct val="100000"/>
              <a:buFont typeface="Arial" pitchFamily="34" charset="0"/>
              <a:buChar char="•"/>
              <a:defRPr/>
            </a:pPr>
            <a:r>
              <a:rPr lang="en-US" sz="1300" b="1" dirty="0">
                <a:solidFill>
                  <a:schemeClr val="accent1">
                    <a:lumMod val="75000"/>
                  </a:schemeClr>
                </a:solidFill>
              </a:rPr>
              <a:t>TAH is led by </a:t>
            </a:r>
            <a:r>
              <a:rPr lang="en-US" sz="1300" b="1" dirty="0" smtClean="0">
                <a:solidFill>
                  <a:schemeClr val="accent1">
                    <a:lumMod val="75000"/>
                  </a:schemeClr>
                </a:solidFill>
              </a:rPr>
              <a:t>an experienced executive </a:t>
            </a:r>
            <a:r>
              <a:rPr lang="en-US" sz="1300" b="1" dirty="0">
                <a:solidFill>
                  <a:schemeClr val="accent1">
                    <a:lumMod val="75000"/>
                  </a:schemeClr>
                </a:solidFill>
              </a:rPr>
              <a:t>management team, further supported by the experienced financial sponsorship of Route 66 Ventures</a:t>
            </a:r>
          </a:p>
          <a:p>
            <a:pPr>
              <a:buClr>
                <a:srgbClr val="C80114"/>
              </a:buClr>
              <a:buSzPct val="85000"/>
              <a:buFont typeface="Arial" pitchFamily="34" charset="0"/>
              <a:buChar char="•"/>
            </a:pPr>
            <a:endParaRPr lang="en-US" sz="1300" dirty="0" smtClean="0">
              <a:solidFill>
                <a:schemeClr val="accent1">
                  <a:lumMod val="75000"/>
                </a:schemeClr>
              </a:solidFill>
            </a:endParaRPr>
          </a:p>
          <a:p>
            <a:pPr>
              <a:buClr>
                <a:srgbClr val="C80114"/>
              </a:buClr>
              <a:buSzPct val="85000"/>
              <a:buFont typeface="Arial" pitchFamily="34" charset="0"/>
              <a:buChar char="•"/>
            </a:pPr>
            <a:endParaRPr lang="en-US" sz="1300" dirty="0" smtClean="0">
              <a:solidFill>
                <a:schemeClr val="accent1">
                  <a:lumMod val="75000"/>
                </a:schemeClr>
              </a:solidFill>
            </a:endParaRPr>
          </a:p>
        </p:txBody>
      </p:sp>
      <p:sp>
        <p:nvSpPr>
          <p:cNvPr id="4" name="Title 1"/>
          <p:cNvSpPr txBox="1">
            <a:spLocks/>
          </p:cNvSpPr>
          <p:nvPr/>
        </p:nvSpPr>
        <p:spPr>
          <a:xfrm>
            <a:off x="457199" y="0"/>
            <a:ext cx="6396362" cy="731805"/>
          </a:xfrm>
          <a:prstGeom prst="rect">
            <a:avLst/>
          </a:prstGeom>
        </p:spPr>
        <p:txBody>
          <a:bodyPr vert="horz" lIns="91440" tIns="45720" rIns="91440" bIns="45720" rtlCol="0" anchor="t">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400" b="1" dirty="0" smtClean="0">
                <a:solidFill>
                  <a:srgbClr val="4F81BD">
                    <a:lumMod val="75000"/>
                  </a:srgbClr>
                </a:solidFill>
              </a:rPr>
              <a:t>TAH Overview</a:t>
            </a:r>
            <a:endParaRPr lang="en-US" sz="2400" b="1" dirty="0">
              <a:solidFill>
                <a:srgbClr val="4F81BD">
                  <a:lumMod val="75000"/>
                </a:srgbClr>
              </a:solidFill>
            </a:endParaRPr>
          </a:p>
        </p:txBody>
      </p:sp>
      <p:pic>
        <p:nvPicPr>
          <p:cNvPr id="1032"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62783" y="1136343"/>
            <a:ext cx="3262155" cy="27879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3"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89663" y="4278313"/>
            <a:ext cx="2835275" cy="2103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4"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62783" y="3968997"/>
            <a:ext cx="2514600" cy="231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89663" y="3968997"/>
            <a:ext cx="2514600" cy="231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8686801" y="6488668"/>
            <a:ext cx="457199" cy="292388"/>
          </a:xfrm>
          <a:prstGeom prst="rect">
            <a:avLst/>
          </a:prstGeom>
          <a:noFill/>
        </p:spPr>
        <p:txBody>
          <a:bodyPr wrap="square" rtlCol="0">
            <a:spAutoFit/>
          </a:bodyPr>
          <a:lstStyle/>
          <a:p>
            <a:pPr defTabSz="914400"/>
            <a:r>
              <a:rPr lang="en-US" sz="1300" dirty="0">
                <a:solidFill>
                  <a:prstClr val="white"/>
                </a:solidFill>
              </a:rPr>
              <a:t>5</a:t>
            </a:r>
          </a:p>
        </p:txBody>
      </p:sp>
    </p:spTree>
    <p:extLst>
      <p:ext uri="{BB962C8B-B14F-4D97-AF65-F5344CB8AC3E}">
        <p14:creationId xmlns:p14="http://schemas.microsoft.com/office/powerpoint/2010/main" val="924541209"/>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3" cstate="print">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75333" y="1136344"/>
            <a:ext cx="8340017" cy="5207306"/>
          </a:xfrm>
        </p:spPr>
        <p:txBody>
          <a:bodyPr>
            <a:normAutofit/>
          </a:bodyPr>
          <a:lstStyle/>
          <a:p>
            <a:pPr>
              <a:buClr>
                <a:srgbClr val="C80114"/>
              </a:buClr>
              <a:buSzPct val="85000"/>
              <a:buFont typeface="Arial" pitchFamily="34" charset="0"/>
              <a:buChar char="•"/>
            </a:pPr>
            <a:endParaRPr lang="en-US" sz="1200" b="1" dirty="0" smtClean="0">
              <a:solidFill>
                <a:schemeClr val="accent1">
                  <a:lumMod val="75000"/>
                </a:schemeClr>
              </a:solidFill>
            </a:endParaRPr>
          </a:p>
          <a:p>
            <a:pPr>
              <a:buClr>
                <a:srgbClr val="C80114"/>
              </a:buClr>
              <a:buSzPct val="85000"/>
              <a:buFont typeface="Arial" pitchFamily="34" charset="0"/>
              <a:buChar char="•"/>
            </a:pPr>
            <a:r>
              <a:rPr lang="en-US" sz="1200" b="1" dirty="0" smtClean="0">
                <a:solidFill>
                  <a:schemeClr val="accent1">
                    <a:lumMod val="75000"/>
                  </a:schemeClr>
                </a:solidFill>
              </a:rPr>
              <a:t>TAH identified the investment opportunity to purchase, redevelop, lease and manage single family homes in March, 2009</a:t>
            </a:r>
          </a:p>
          <a:p>
            <a:pPr>
              <a:buClr>
                <a:srgbClr val="C80114"/>
              </a:buClr>
              <a:buSzPct val="85000"/>
              <a:buFont typeface="Arial" pitchFamily="34" charset="0"/>
              <a:buChar char="•"/>
            </a:pPr>
            <a:endParaRPr lang="en-US" sz="1200" b="1" dirty="0">
              <a:solidFill>
                <a:schemeClr val="accent1">
                  <a:lumMod val="75000"/>
                </a:schemeClr>
              </a:solidFill>
            </a:endParaRPr>
          </a:p>
          <a:p>
            <a:pPr>
              <a:buClr>
                <a:srgbClr val="C80114"/>
              </a:buClr>
              <a:buSzPct val="85000"/>
              <a:buFont typeface="Arial" pitchFamily="34" charset="0"/>
              <a:buChar char="•"/>
            </a:pPr>
            <a:r>
              <a:rPr lang="en-US" sz="1200" b="1" dirty="0" smtClean="0">
                <a:solidFill>
                  <a:schemeClr val="accent1">
                    <a:lumMod val="75000"/>
                  </a:schemeClr>
                </a:solidFill>
              </a:rPr>
              <a:t>The benefits of an internally managed portfolio, aligning management incentives and investor returns, eliminated nearly all external management fees, and provide all investors with the benefits of generating economies of scale</a:t>
            </a:r>
          </a:p>
          <a:p>
            <a:pPr>
              <a:buClr>
                <a:srgbClr val="C80114"/>
              </a:buClr>
              <a:buSzPct val="85000"/>
              <a:buFont typeface="Arial" pitchFamily="34" charset="0"/>
              <a:buChar char="•"/>
            </a:pPr>
            <a:endParaRPr lang="en-US" sz="1200" b="1" dirty="0">
              <a:solidFill>
                <a:schemeClr val="accent1">
                  <a:lumMod val="75000"/>
                </a:schemeClr>
              </a:solidFill>
            </a:endParaRPr>
          </a:p>
          <a:p>
            <a:pPr>
              <a:buClr>
                <a:srgbClr val="C80114"/>
              </a:buClr>
              <a:buSzPct val="85000"/>
              <a:buFont typeface="Arial" pitchFamily="34" charset="0"/>
              <a:buChar char="•"/>
            </a:pPr>
            <a:r>
              <a:rPr lang="en-US" sz="1200" b="1" dirty="0" smtClean="0">
                <a:solidFill>
                  <a:schemeClr val="accent1">
                    <a:lumMod val="75000"/>
                  </a:schemeClr>
                </a:solidFill>
              </a:rPr>
              <a:t>TAH’s current portfolio has been underwritten and currently produces a gross yield of 14% and was purchased at a 35% discount to replacement cost, completely renovated</a:t>
            </a:r>
          </a:p>
          <a:p>
            <a:pPr>
              <a:buClr>
                <a:srgbClr val="C80114"/>
              </a:buClr>
              <a:buSzPct val="85000"/>
              <a:buFont typeface="Arial" pitchFamily="34" charset="0"/>
              <a:buChar char="•"/>
            </a:pPr>
            <a:endParaRPr lang="en-US" sz="1200" b="1" dirty="0">
              <a:solidFill>
                <a:schemeClr val="accent1">
                  <a:lumMod val="75000"/>
                </a:schemeClr>
              </a:solidFill>
            </a:endParaRPr>
          </a:p>
          <a:p>
            <a:pPr>
              <a:buClr>
                <a:srgbClr val="C80114"/>
              </a:buClr>
              <a:buSzPct val="85000"/>
              <a:buFont typeface="Arial" pitchFamily="34" charset="0"/>
              <a:buChar char="•"/>
            </a:pPr>
            <a:endParaRPr lang="en-US" sz="1200" b="1" dirty="0">
              <a:solidFill>
                <a:schemeClr val="accent1">
                  <a:lumMod val="75000"/>
                </a:schemeClr>
              </a:solidFill>
            </a:endParaRPr>
          </a:p>
          <a:p>
            <a:pPr>
              <a:buClr>
                <a:srgbClr val="C80114"/>
              </a:buClr>
              <a:buSzPct val="85000"/>
              <a:buFont typeface="Arial" pitchFamily="34" charset="0"/>
              <a:buChar char="•"/>
            </a:pPr>
            <a:endParaRPr lang="en-US" sz="1200" b="1" dirty="0">
              <a:solidFill>
                <a:schemeClr val="accent1">
                  <a:lumMod val="75000"/>
                </a:schemeClr>
              </a:solidFill>
            </a:endParaRPr>
          </a:p>
          <a:p>
            <a:pPr>
              <a:buClr>
                <a:srgbClr val="C80114"/>
              </a:buClr>
              <a:buSzPct val="85000"/>
              <a:buFont typeface="Arial" pitchFamily="34" charset="0"/>
              <a:buChar char="•"/>
            </a:pPr>
            <a:endParaRPr lang="en-US" sz="1200" b="1" dirty="0" smtClean="0">
              <a:solidFill>
                <a:schemeClr val="accent1">
                  <a:lumMod val="75000"/>
                </a:schemeClr>
              </a:solidFill>
            </a:endParaRPr>
          </a:p>
        </p:txBody>
      </p:sp>
      <p:sp>
        <p:nvSpPr>
          <p:cNvPr id="4" name="Title 1"/>
          <p:cNvSpPr txBox="1">
            <a:spLocks/>
          </p:cNvSpPr>
          <p:nvPr/>
        </p:nvSpPr>
        <p:spPr>
          <a:xfrm>
            <a:off x="457199" y="0"/>
            <a:ext cx="6396362" cy="731805"/>
          </a:xfrm>
          <a:prstGeom prst="rect">
            <a:avLst/>
          </a:prstGeom>
        </p:spPr>
        <p:txBody>
          <a:bodyPr vert="horz" lIns="91440" tIns="45720" rIns="91440" bIns="45720" rtlCol="0" anchor="t">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400" b="1" dirty="0" smtClean="0">
                <a:solidFill>
                  <a:srgbClr val="4F81BD">
                    <a:lumMod val="75000"/>
                  </a:srgbClr>
                </a:solidFill>
              </a:rPr>
              <a:t>TAH Overview: History of our Company</a:t>
            </a:r>
            <a:endParaRPr lang="en-US" sz="2400" b="1" dirty="0">
              <a:solidFill>
                <a:srgbClr val="4F81BD">
                  <a:lumMod val="75000"/>
                </a:srgbClr>
              </a:solidFill>
            </a:endParaRPr>
          </a:p>
        </p:txBody>
      </p:sp>
      <p:sp>
        <p:nvSpPr>
          <p:cNvPr id="8" name="TextBox 7"/>
          <p:cNvSpPr txBox="1"/>
          <p:nvPr/>
        </p:nvSpPr>
        <p:spPr>
          <a:xfrm>
            <a:off x="8686801" y="6488668"/>
            <a:ext cx="457199" cy="292388"/>
          </a:xfrm>
          <a:prstGeom prst="rect">
            <a:avLst/>
          </a:prstGeom>
          <a:noFill/>
        </p:spPr>
        <p:txBody>
          <a:bodyPr wrap="square" rtlCol="0">
            <a:spAutoFit/>
          </a:bodyPr>
          <a:lstStyle/>
          <a:p>
            <a:pPr defTabSz="914400"/>
            <a:r>
              <a:rPr lang="en-US" sz="1300" dirty="0" smtClean="0">
                <a:solidFill>
                  <a:prstClr val="white"/>
                </a:solidFill>
              </a:rPr>
              <a:t>6</a:t>
            </a:r>
            <a:endParaRPr lang="en-US" sz="1300" dirty="0">
              <a:solidFill>
                <a:prstClr val="white"/>
              </a:solidFill>
            </a:endParaRPr>
          </a:p>
        </p:txBody>
      </p:sp>
      <p:pic>
        <p:nvPicPr>
          <p:cNvPr id="9" name="Picture 2" descr="C:\Users\sfox.VA309\Dropbox\TAH\Nice Pics\a2000160 Fron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9683" y="3802618"/>
            <a:ext cx="3210243" cy="2407682"/>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C:\Users\sfox.VA309\Dropbox\TAH\Nice Pics\a2000125 Front 2 (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63575" y="3863459"/>
            <a:ext cx="3218021" cy="24135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8880152"/>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2" cstate="print">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21687" y="1145220"/>
            <a:ext cx="7674745" cy="5362059"/>
          </a:xfrm>
        </p:spPr>
        <p:txBody>
          <a:bodyPr>
            <a:normAutofit/>
          </a:bodyPr>
          <a:lstStyle/>
          <a:p>
            <a:pPr marL="0" indent="0">
              <a:buClr>
                <a:srgbClr val="C80114"/>
              </a:buClr>
              <a:buSzPct val="85000"/>
              <a:buNone/>
            </a:pPr>
            <a:endParaRPr lang="en-US" sz="1600" b="1" dirty="0" smtClean="0">
              <a:solidFill>
                <a:schemeClr val="accent1">
                  <a:lumMod val="75000"/>
                </a:schemeClr>
              </a:solidFill>
            </a:endParaRPr>
          </a:p>
          <a:p>
            <a:pPr>
              <a:buClr>
                <a:srgbClr val="C80114"/>
              </a:buClr>
              <a:buSzPct val="85000"/>
              <a:buFont typeface="+mj-lt"/>
              <a:buAutoNum type="arabicPeriod"/>
            </a:pPr>
            <a:endParaRPr lang="en-US" sz="1800" dirty="0">
              <a:solidFill>
                <a:schemeClr val="accent1">
                  <a:lumMod val="75000"/>
                </a:schemeClr>
              </a:solidFill>
            </a:endParaRPr>
          </a:p>
          <a:p>
            <a:pPr lvl="1">
              <a:buClr>
                <a:srgbClr val="C80114"/>
              </a:buClr>
              <a:buSzPct val="85000"/>
              <a:buFont typeface="Wingdings" pitchFamily="2" charset="2"/>
              <a:buChar char="Ø"/>
            </a:pPr>
            <a:endParaRPr lang="en-US" sz="1400" b="1" dirty="0" smtClean="0">
              <a:solidFill>
                <a:schemeClr val="accent1">
                  <a:lumMod val="75000"/>
                </a:schemeClr>
              </a:solidFill>
            </a:endParaRPr>
          </a:p>
          <a:p>
            <a:pPr lvl="1">
              <a:buClr>
                <a:srgbClr val="C80114"/>
              </a:buClr>
              <a:buSzPct val="85000"/>
              <a:buFont typeface="Wingdings" pitchFamily="2" charset="2"/>
              <a:buChar char="Ø"/>
            </a:pPr>
            <a:endParaRPr lang="en-US" sz="1400" b="1" dirty="0">
              <a:solidFill>
                <a:schemeClr val="accent1">
                  <a:lumMod val="75000"/>
                </a:schemeClr>
              </a:solidFill>
            </a:endParaRPr>
          </a:p>
          <a:p>
            <a:pPr lvl="1">
              <a:buClr>
                <a:srgbClr val="C80114"/>
              </a:buClr>
              <a:buSzPct val="85000"/>
              <a:buFont typeface="Wingdings" pitchFamily="2" charset="2"/>
              <a:buChar char="Ø"/>
            </a:pPr>
            <a:endParaRPr lang="en-US" sz="1400" b="1" dirty="0" smtClean="0">
              <a:solidFill>
                <a:schemeClr val="accent1">
                  <a:lumMod val="75000"/>
                </a:schemeClr>
              </a:solidFill>
            </a:endParaRPr>
          </a:p>
          <a:p>
            <a:pPr lvl="1">
              <a:buClr>
                <a:srgbClr val="C80114"/>
              </a:buClr>
              <a:buSzPct val="85000"/>
              <a:buFont typeface="Wingdings" pitchFamily="2" charset="2"/>
              <a:buChar char="Ø"/>
            </a:pPr>
            <a:endParaRPr lang="en-US" sz="1400" b="1" dirty="0">
              <a:solidFill>
                <a:schemeClr val="accent1">
                  <a:lumMod val="75000"/>
                </a:schemeClr>
              </a:solidFill>
            </a:endParaRPr>
          </a:p>
          <a:p>
            <a:pPr lvl="1">
              <a:buClr>
                <a:srgbClr val="C80114"/>
              </a:buClr>
              <a:buSzPct val="85000"/>
              <a:buFont typeface="Wingdings" pitchFamily="2" charset="2"/>
              <a:buChar char="Ø"/>
            </a:pPr>
            <a:endParaRPr lang="en-US" sz="1400" b="1" dirty="0" smtClean="0">
              <a:solidFill>
                <a:schemeClr val="accent1">
                  <a:lumMod val="75000"/>
                </a:schemeClr>
              </a:solidFill>
            </a:endParaRPr>
          </a:p>
          <a:p>
            <a:pPr marL="457200" lvl="1" indent="0">
              <a:buClr>
                <a:srgbClr val="C80114"/>
              </a:buClr>
              <a:buSzPct val="85000"/>
              <a:buNone/>
            </a:pPr>
            <a:endParaRPr lang="en-US" sz="1400" b="1" dirty="0">
              <a:solidFill>
                <a:schemeClr val="accent1">
                  <a:lumMod val="75000"/>
                </a:schemeClr>
              </a:solidFill>
            </a:endParaRPr>
          </a:p>
          <a:p>
            <a:pPr marL="457200" lvl="1" indent="0">
              <a:buClr>
                <a:srgbClr val="C80114"/>
              </a:buClr>
              <a:buSzPct val="85000"/>
              <a:buNone/>
            </a:pPr>
            <a:endParaRPr lang="en-US" sz="1400" b="1" dirty="0" smtClean="0">
              <a:solidFill>
                <a:schemeClr val="accent1">
                  <a:lumMod val="75000"/>
                </a:schemeClr>
              </a:solidFill>
            </a:endParaRPr>
          </a:p>
          <a:p>
            <a:pPr marL="800100" lvl="1" indent="-342900">
              <a:buClr>
                <a:srgbClr val="C80114"/>
              </a:buClr>
              <a:buSzPct val="85000"/>
              <a:buFont typeface="+mj-lt"/>
              <a:buAutoNum type="arabicPeriod" startAt="2"/>
            </a:pPr>
            <a:r>
              <a:rPr lang="en-US" sz="1400" b="1" dirty="0" smtClean="0">
                <a:solidFill>
                  <a:schemeClr val="accent1">
                    <a:lumMod val="75000"/>
                  </a:schemeClr>
                </a:solidFill>
              </a:rPr>
              <a:t> Market Opportunity</a:t>
            </a:r>
          </a:p>
        </p:txBody>
      </p:sp>
      <p:sp>
        <p:nvSpPr>
          <p:cNvPr id="4" name="Title 1"/>
          <p:cNvSpPr txBox="1">
            <a:spLocks/>
          </p:cNvSpPr>
          <p:nvPr/>
        </p:nvSpPr>
        <p:spPr>
          <a:xfrm>
            <a:off x="457198" y="174171"/>
            <a:ext cx="8449323" cy="406400"/>
          </a:xfrm>
          <a:prstGeom prst="rect">
            <a:avLst/>
          </a:prstGeom>
        </p:spPr>
        <p:txBody>
          <a:bodyPr vert="horz" lIns="91440" tIns="45720" rIns="91440" bIns="45720" rtlCol="0" anchor="t">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endParaRPr lang="en-US" sz="2400" b="1" dirty="0">
              <a:solidFill>
                <a:srgbClr val="4F81BD">
                  <a:lumMod val="75000"/>
                </a:srgbClr>
              </a:solidFill>
            </a:endParaRPr>
          </a:p>
        </p:txBody>
      </p:sp>
      <p:cxnSp>
        <p:nvCxnSpPr>
          <p:cNvPr id="5" name="Straight Connector 4"/>
          <p:cNvCxnSpPr>
            <a:stCxn id="3" idx="1"/>
            <a:endCxn id="3" idx="3"/>
          </p:cNvCxnSpPr>
          <p:nvPr/>
        </p:nvCxnSpPr>
        <p:spPr>
          <a:xfrm>
            <a:off x="421687" y="3826250"/>
            <a:ext cx="7674745" cy="0"/>
          </a:xfrm>
          <a:prstGeom prst="line">
            <a:avLst/>
          </a:prstGeom>
        </p:spPr>
        <p:style>
          <a:lnRef idx="2">
            <a:schemeClr val="accent3"/>
          </a:lnRef>
          <a:fillRef idx="0">
            <a:schemeClr val="accent3"/>
          </a:fillRef>
          <a:effectRef idx="1">
            <a:schemeClr val="accent3"/>
          </a:effectRef>
          <a:fontRef idx="minor">
            <a:schemeClr val="tx1"/>
          </a:fontRef>
        </p:style>
      </p:cxnSp>
      <p:sp>
        <p:nvSpPr>
          <p:cNvPr id="6" name="TextBox 5"/>
          <p:cNvSpPr txBox="1"/>
          <p:nvPr/>
        </p:nvSpPr>
        <p:spPr>
          <a:xfrm>
            <a:off x="8686801" y="6488668"/>
            <a:ext cx="457199" cy="292388"/>
          </a:xfrm>
          <a:prstGeom prst="rect">
            <a:avLst/>
          </a:prstGeom>
          <a:noFill/>
        </p:spPr>
        <p:txBody>
          <a:bodyPr wrap="square" rtlCol="0">
            <a:spAutoFit/>
          </a:bodyPr>
          <a:lstStyle/>
          <a:p>
            <a:pPr defTabSz="914400"/>
            <a:r>
              <a:rPr lang="en-US" sz="1300" dirty="0">
                <a:solidFill>
                  <a:prstClr val="white"/>
                </a:solidFill>
              </a:rPr>
              <a:t>7</a:t>
            </a:r>
          </a:p>
        </p:txBody>
      </p:sp>
    </p:spTree>
    <p:extLst>
      <p:ext uri="{BB962C8B-B14F-4D97-AF65-F5344CB8AC3E}">
        <p14:creationId xmlns:p14="http://schemas.microsoft.com/office/powerpoint/2010/main" val="721038115"/>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2" cstate="print">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199" y="1357331"/>
            <a:ext cx="7754646" cy="5141070"/>
          </a:xfrm>
        </p:spPr>
        <p:txBody>
          <a:bodyPr>
            <a:normAutofit lnSpcReduction="10000"/>
          </a:bodyPr>
          <a:lstStyle/>
          <a:p>
            <a:pPr>
              <a:buClr>
                <a:srgbClr val="C80114"/>
              </a:buClr>
              <a:buSzPct val="85000"/>
              <a:buFont typeface="Arial" pitchFamily="34" charset="0"/>
              <a:buChar char="•"/>
            </a:pPr>
            <a:r>
              <a:rPr lang="en-US" sz="1400" b="1" dirty="0" smtClean="0">
                <a:solidFill>
                  <a:schemeClr val="accent1">
                    <a:lumMod val="75000"/>
                  </a:schemeClr>
                </a:solidFill>
              </a:rPr>
              <a:t>Rental housing demand is surging.   </a:t>
            </a:r>
          </a:p>
          <a:p>
            <a:pPr lvl="1">
              <a:buClr>
                <a:srgbClr val="C80114"/>
              </a:buClr>
              <a:buSzPct val="85000"/>
              <a:buFont typeface="Wingdings" pitchFamily="2" charset="2"/>
              <a:buChar char="Ø"/>
            </a:pPr>
            <a:r>
              <a:rPr lang="en-US" sz="1300" dirty="0" smtClean="0">
                <a:solidFill>
                  <a:schemeClr val="accent1">
                    <a:lumMod val="75000"/>
                  </a:schemeClr>
                </a:solidFill>
              </a:rPr>
              <a:t>Household formation has normalized after plunging during the financial crisis. </a:t>
            </a:r>
          </a:p>
          <a:p>
            <a:pPr lvl="1">
              <a:buClr>
                <a:srgbClr val="C80114"/>
              </a:buClr>
              <a:buSzPct val="85000"/>
              <a:buFont typeface="Wingdings" pitchFamily="2" charset="2"/>
              <a:buChar char="Ø"/>
            </a:pPr>
            <a:r>
              <a:rPr lang="en-US" sz="1300" dirty="0" smtClean="0">
                <a:solidFill>
                  <a:schemeClr val="accent1">
                    <a:lumMod val="75000"/>
                  </a:schemeClr>
                </a:solidFill>
              </a:rPr>
              <a:t>The rate of homeownership has dropped toward the long-term norm following a spike during the pre-crisis bubble, reflecting tight credit conditions, foreclosures, and an overall soft economy.     </a:t>
            </a:r>
            <a:endParaRPr lang="en-US" sz="1300" dirty="0">
              <a:solidFill>
                <a:schemeClr val="accent1">
                  <a:lumMod val="75000"/>
                </a:schemeClr>
              </a:solidFill>
            </a:endParaRPr>
          </a:p>
          <a:p>
            <a:pPr lvl="1">
              <a:buClr>
                <a:srgbClr val="C80114"/>
              </a:buClr>
              <a:buSzPct val="85000"/>
              <a:buFont typeface="Wingdings" pitchFamily="2" charset="2"/>
              <a:buChar char="Ø"/>
            </a:pPr>
            <a:r>
              <a:rPr lang="en-US" sz="1300" dirty="0" smtClean="0">
                <a:solidFill>
                  <a:schemeClr val="accent1">
                    <a:lumMod val="75000"/>
                  </a:schemeClr>
                </a:solidFill>
              </a:rPr>
              <a:t>Increasing household formation and declining homeownership have fueled a sharp increase in rental demand.</a:t>
            </a:r>
          </a:p>
          <a:p>
            <a:pPr>
              <a:buClr>
                <a:srgbClr val="C80114"/>
              </a:buClr>
              <a:buSzPct val="85000"/>
              <a:buFont typeface="Arial" pitchFamily="34" charset="0"/>
              <a:buChar char="•"/>
            </a:pPr>
            <a:endParaRPr lang="en-US" sz="1200" b="1" dirty="0" smtClean="0">
              <a:solidFill>
                <a:schemeClr val="accent1">
                  <a:lumMod val="75000"/>
                </a:schemeClr>
              </a:solidFill>
            </a:endParaRPr>
          </a:p>
          <a:p>
            <a:pPr>
              <a:buClr>
                <a:srgbClr val="C80114"/>
              </a:buClr>
              <a:buSzPct val="85000"/>
              <a:buFont typeface="Arial" pitchFamily="34" charset="0"/>
              <a:buChar char="•"/>
            </a:pPr>
            <a:r>
              <a:rPr lang="en-US" sz="1400" b="1" dirty="0" smtClean="0">
                <a:solidFill>
                  <a:schemeClr val="accent1">
                    <a:lumMod val="75000"/>
                  </a:schemeClr>
                </a:solidFill>
              </a:rPr>
              <a:t>Housing supply is dwindling, particularly at the relatively low price points within the reach of renters.      </a:t>
            </a:r>
            <a:endParaRPr lang="en-US" sz="1400" b="1" dirty="0">
              <a:solidFill>
                <a:schemeClr val="accent1">
                  <a:lumMod val="75000"/>
                </a:schemeClr>
              </a:solidFill>
            </a:endParaRPr>
          </a:p>
          <a:p>
            <a:pPr lvl="1">
              <a:buClr>
                <a:srgbClr val="C80114"/>
              </a:buClr>
              <a:buSzPct val="85000"/>
              <a:buFont typeface="Wingdings" pitchFamily="2" charset="2"/>
              <a:buChar char="Ø"/>
            </a:pPr>
            <a:r>
              <a:rPr lang="en-US" sz="1300" dirty="0" smtClean="0">
                <a:solidFill>
                  <a:schemeClr val="accent1">
                    <a:lumMod val="75000"/>
                  </a:schemeClr>
                </a:solidFill>
              </a:rPr>
              <a:t>As a share of GDP, residential housing investment has been at historic lows for five consecutive years.</a:t>
            </a:r>
          </a:p>
          <a:p>
            <a:pPr lvl="1">
              <a:buClr>
                <a:srgbClr val="C80114"/>
              </a:buClr>
              <a:buSzPct val="85000"/>
              <a:buFont typeface="Wingdings" pitchFamily="2" charset="2"/>
              <a:buChar char="Ø"/>
            </a:pPr>
            <a:r>
              <a:rPr lang="en-US" sz="1300" dirty="0" smtClean="0">
                <a:solidFill>
                  <a:schemeClr val="accent1">
                    <a:lumMod val="75000"/>
                  </a:schemeClr>
                </a:solidFill>
              </a:rPr>
              <a:t>Investment in single-family homes has been especially muted, with construction of starter homes declining in 2013 from historically low levels.  </a:t>
            </a:r>
          </a:p>
          <a:p>
            <a:pPr lvl="1">
              <a:buClr>
                <a:srgbClr val="C80114"/>
              </a:buClr>
              <a:buSzPct val="85000"/>
              <a:buFont typeface="Wingdings" pitchFamily="2" charset="2"/>
              <a:buChar char="Ø"/>
            </a:pPr>
            <a:r>
              <a:rPr lang="en-US" sz="1300" dirty="0" smtClean="0">
                <a:solidFill>
                  <a:schemeClr val="accent1">
                    <a:lumMod val="75000"/>
                  </a:schemeClr>
                </a:solidFill>
              </a:rPr>
              <a:t>Access to bank financing remains sharply limited, further constraining home-building.  </a:t>
            </a:r>
          </a:p>
          <a:p>
            <a:pPr lvl="1">
              <a:buClr>
                <a:srgbClr val="C80114"/>
              </a:buClr>
              <a:buSzPct val="85000"/>
              <a:buFont typeface="Wingdings" pitchFamily="2" charset="2"/>
              <a:buChar char="Ø"/>
            </a:pPr>
            <a:r>
              <a:rPr lang="en-US" sz="1300" dirty="0" smtClean="0">
                <a:solidFill>
                  <a:schemeClr val="accent1">
                    <a:lumMod val="75000"/>
                  </a:schemeClr>
                </a:solidFill>
              </a:rPr>
              <a:t>Foreclosures and shadow inventory have boosted supply, but the stock of distressed housing has been declining. </a:t>
            </a:r>
          </a:p>
          <a:p>
            <a:pPr>
              <a:buClr>
                <a:srgbClr val="C80114"/>
              </a:buClr>
              <a:buSzPct val="85000"/>
              <a:buFont typeface="Arial" pitchFamily="34" charset="0"/>
              <a:buChar char="•"/>
            </a:pPr>
            <a:endParaRPr lang="en-US" sz="1200" b="1" dirty="0" smtClean="0">
              <a:solidFill>
                <a:schemeClr val="accent1">
                  <a:lumMod val="75000"/>
                </a:schemeClr>
              </a:solidFill>
            </a:endParaRPr>
          </a:p>
          <a:p>
            <a:pPr>
              <a:buClr>
                <a:srgbClr val="C80114"/>
              </a:buClr>
              <a:buSzPct val="85000"/>
              <a:buFont typeface="Arial" pitchFamily="34" charset="0"/>
              <a:buChar char="•"/>
            </a:pPr>
            <a:r>
              <a:rPr lang="en-US" sz="1400" b="1" dirty="0" smtClean="0">
                <a:solidFill>
                  <a:schemeClr val="accent1">
                    <a:lumMod val="75000"/>
                  </a:schemeClr>
                </a:solidFill>
              </a:rPr>
              <a:t>New home construction will not recover until housing prices increase above the cost of construction, providing incentive for builders to build. </a:t>
            </a:r>
            <a:endParaRPr lang="en-US" sz="1400" b="1" dirty="0">
              <a:solidFill>
                <a:schemeClr val="accent1">
                  <a:lumMod val="75000"/>
                </a:schemeClr>
              </a:solidFill>
            </a:endParaRPr>
          </a:p>
          <a:p>
            <a:pPr>
              <a:buClr>
                <a:srgbClr val="C80114"/>
              </a:buClr>
              <a:buSzPct val="85000"/>
              <a:buFont typeface="Arial" pitchFamily="34" charset="0"/>
              <a:buChar char="•"/>
            </a:pPr>
            <a:endParaRPr lang="en-US" sz="1400" b="1" dirty="0" smtClean="0">
              <a:solidFill>
                <a:schemeClr val="accent1">
                  <a:lumMod val="75000"/>
                </a:schemeClr>
              </a:solidFill>
            </a:endParaRPr>
          </a:p>
          <a:p>
            <a:pPr>
              <a:buClr>
                <a:srgbClr val="C80114"/>
              </a:buClr>
              <a:buSzPct val="85000"/>
              <a:buFont typeface="Arial" pitchFamily="34" charset="0"/>
              <a:buChar char="•"/>
            </a:pPr>
            <a:r>
              <a:rPr lang="en-US" sz="1400" b="1" dirty="0" smtClean="0">
                <a:solidFill>
                  <a:schemeClr val="accent1">
                    <a:lumMod val="75000"/>
                  </a:schemeClr>
                </a:solidFill>
              </a:rPr>
              <a:t>We believe that -- until home prices exceed the cost of construction -- rents will jump, house prices will soar, or both. </a:t>
            </a:r>
          </a:p>
          <a:p>
            <a:pPr>
              <a:buClr>
                <a:srgbClr val="C80114"/>
              </a:buClr>
              <a:buSzPct val="85000"/>
              <a:buFont typeface="Arial" pitchFamily="34" charset="0"/>
              <a:buChar char="•"/>
            </a:pPr>
            <a:endParaRPr lang="en-US" sz="1300" b="1" dirty="0">
              <a:solidFill>
                <a:schemeClr val="accent1">
                  <a:lumMod val="75000"/>
                </a:schemeClr>
              </a:solidFill>
            </a:endParaRPr>
          </a:p>
          <a:p>
            <a:pPr marL="0" indent="0">
              <a:buClr>
                <a:srgbClr val="C80114"/>
              </a:buClr>
              <a:buSzPct val="85000"/>
              <a:buNone/>
            </a:pPr>
            <a:r>
              <a:rPr lang="en-US" sz="1300" b="1" dirty="0" smtClean="0">
                <a:solidFill>
                  <a:schemeClr val="accent1">
                    <a:lumMod val="75000"/>
                  </a:schemeClr>
                </a:solidFill>
              </a:rPr>
              <a:t> </a:t>
            </a:r>
          </a:p>
          <a:p>
            <a:pPr>
              <a:buClr>
                <a:srgbClr val="C80114"/>
              </a:buClr>
              <a:buSzPct val="50000"/>
              <a:buFont typeface="Wingdings" pitchFamily="2" charset="2"/>
              <a:buChar char="Ø"/>
            </a:pPr>
            <a:endParaRPr lang="en-US" sz="1200" b="1" dirty="0" smtClean="0">
              <a:solidFill>
                <a:schemeClr val="accent1">
                  <a:lumMod val="75000"/>
                </a:schemeClr>
              </a:solidFill>
            </a:endParaRPr>
          </a:p>
        </p:txBody>
      </p:sp>
      <p:sp>
        <p:nvSpPr>
          <p:cNvPr id="4" name="Title 1"/>
          <p:cNvSpPr txBox="1">
            <a:spLocks/>
          </p:cNvSpPr>
          <p:nvPr/>
        </p:nvSpPr>
        <p:spPr>
          <a:xfrm>
            <a:off x="457199" y="0"/>
            <a:ext cx="7266374" cy="731805"/>
          </a:xfrm>
          <a:prstGeom prst="rect">
            <a:avLst/>
          </a:prstGeom>
        </p:spPr>
        <p:txBody>
          <a:bodyPr vert="horz" lIns="91440" tIns="45720" rIns="91440" bIns="45720" rtlCol="0" anchor="t">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400" b="1" dirty="0" smtClean="0">
                <a:solidFill>
                  <a:srgbClr val="4F81BD">
                    <a:lumMod val="75000"/>
                  </a:srgbClr>
                </a:solidFill>
              </a:rPr>
              <a:t>Market dynamics suggest an extremely robust outlook for housing prices, particularly for single-family rentals</a:t>
            </a:r>
            <a:endParaRPr lang="en-US" sz="2400" b="1" dirty="0">
              <a:solidFill>
                <a:srgbClr val="4F81BD">
                  <a:lumMod val="75000"/>
                </a:srgbClr>
              </a:solidFill>
            </a:endParaRPr>
          </a:p>
        </p:txBody>
      </p:sp>
      <p:sp>
        <p:nvSpPr>
          <p:cNvPr id="2" name="TextBox 1"/>
          <p:cNvSpPr txBox="1"/>
          <p:nvPr/>
        </p:nvSpPr>
        <p:spPr>
          <a:xfrm>
            <a:off x="8686801" y="6498401"/>
            <a:ext cx="457199" cy="553998"/>
          </a:xfrm>
          <a:prstGeom prst="rect">
            <a:avLst/>
          </a:prstGeom>
          <a:noFill/>
        </p:spPr>
        <p:txBody>
          <a:bodyPr wrap="square" rtlCol="0">
            <a:spAutoFit/>
          </a:bodyPr>
          <a:lstStyle/>
          <a:p>
            <a:r>
              <a:rPr lang="en-US" sz="1300" dirty="0">
                <a:solidFill>
                  <a:prstClr val="white"/>
                </a:solidFill>
              </a:rPr>
              <a:t>8</a:t>
            </a:r>
            <a:endParaRPr lang="en-US" sz="1300" dirty="0" smtClean="0">
              <a:solidFill>
                <a:prstClr val="white"/>
              </a:solidFill>
            </a:endParaRPr>
          </a:p>
          <a:p>
            <a:endParaRPr lang="en-US" sz="1600" dirty="0">
              <a:solidFill>
                <a:prstClr val="white"/>
              </a:solidFill>
            </a:endParaRPr>
          </a:p>
        </p:txBody>
      </p:sp>
    </p:spTree>
    <p:extLst>
      <p:ext uri="{BB962C8B-B14F-4D97-AF65-F5344CB8AC3E}">
        <p14:creationId xmlns:p14="http://schemas.microsoft.com/office/powerpoint/2010/main" val="1367879265"/>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2" cstate="print">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80133" y="1136343"/>
            <a:ext cx="7754647" cy="5362059"/>
          </a:xfrm>
        </p:spPr>
        <p:txBody>
          <a:bodyPr>
            <a:normAutofit/>
          </a:bodyPr>
          <a:lstStyle/>
          <a:p>
            <a:pPr>
              <a:buClr>
                <a:srgbClr val="C80114"/>
              </a:buClr>
              <a:buSzPct val="85000"/>
              <a:buFont typeface="Arial" pitchFamily="34" charset="0"/>
              <a:buChar char="•"/>
            </a:pPr>
            <a:endParaRPr lang="en-US" sz="1300" dirty="0" smtClean="0">
              <a:solidFill>
                <a:schemeClr val="accent1">
                  <a:lumMod val="75000"/>
                </a:schemeClr>
              </a:solidFill>
            </a:endParaRPr>
          </a:p>
          <a:p>
            <a:pPr>
              <a:buClr>
                <a:srgbClr val="C80114"/>
              </a:buClr>
              <a:buSzPct val="85000"/>
              <a:buFont typeface="Arial" pitchFamily="34" charset="0"/>
              <a:buChar char="•"/>
            </a:pPr>
            <a:endParaRPr lang="en-US" sz="1300" dirty="0" smtClean="0">
              <a:solidFill>
                <a:schemeClr val="accent1">
                  <a:lumMod val="75000"/>
                </a:schemeClr>
              </a:solidFill>
            </a:endParaRPr>
          </a:p>
          <a:p>
            <a:pPr>
              <a:buClr>
                <a:srgbClr val="C80114"/>
              </a:buClr>
              <a:buSzPct val="85000"/>
              <a:buFont typeface="Arial" pitchFamily="34" charset="0"/>
              <a:buChar char="•"/>
            </a:pPr>
            <a:endParaRPr lang="en-US" sz="1300" dirty="0" smtClean="0">
              <a:solidFill>
                <a:schemeClr val="accent1">
                  <a:lumMod val="75000"/>
                </a:schemeClr>
              </a:solidFill>
            </a:endParaRPr>
          </a:p>
        </p:txBody>
      </p:sp>
      <p:sp>
        <p:nvSpPr>
          <p:cNvPr id="4" name="Title 1"/>
          <p:cNvSpPr txBox="1">
            <a:spLocks/>
          </p:cNvSpPr>
          <p:nvPr/>
        </p:nvSpPr>
        <p:spPr>
          <a:xfrm>
            <a:off x="457199" y="0"/>
            <a:ext cx="6666412" cy="731805"/>
          </a:xfrm>
          <a:prstGeom prst="rect">
            <a:avLst/>
          </a:prstGeom>
        </p:spPr>
        <p:txBody>
          <a:bodyPr vert="horz" lIns="91440" tIns="45720" rIns="91440" bIns="45720" rtlCol="0" anchor="t">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400" b="1" dirty="0" smtClean="0">
                <a:solidFill>
                  <a:srgbClr val="4F81BD">
                    <a:lumMod val="75000"/>
                  </a:srgbClr>
                </a:solidFill>
              </a:rPr>
              <a:t>Household formation is normalizing after plunging during the crisis</a:t>
            </a:r>
          </a:p>
          <a:p>
            <a:pPr algn="l"/>
            <a:endParaRPr lang="en-US" sz="2400" b="1" dirty="0">
              <a:solidFill>
                <a:srgbClr val="4F81BD">
                  <a:lumMod val="75000"/>
                </a:srgbClr>
              </a:solidFill>
            </a:endParaRPr>
          </a:p>
        </p:txBody>
      </p:sp>
      <p:sp>
        <p:nvSpPr>
          <p:cNvPr id="6" name="TextBox 5"/>
          <p:cNvSpPr txBox="1"/>
          <p:nvPr/>
        </p:nvSpPr>
        <p:spPr>
          <a:xfrm>
            <a:off x="8634412" y="6506857"/>
            <a:ext cx="371475" cy="292388"/>
          </a:xfrm>
          <a:prstGeom prst="rect">
            <a:avLst/>
          </a:prstGeom>
          <a:noFill/>
        </p:spPr>
        <p:txBody>
          <a:bodyPr wrap="square" rtlCol="0">
            <a:spAutoFit/>
          </a:bodyPr>
          <a:lstStyle/>
          <a:p>
            <a:pPr defTabSz="914400"/>
            <a:r>
              <a:rPr lang="en-US" sz="1300" dirty="0" smtClean="0">
                <a:solidFill>
                  <a:prstClr val="white"/>
                </a:solidFill>
              </a:rPr>
              <a:t>  9</a:t>
            </a:r>
            <a:endParaRPr lang="en-US" sz="1300" dirty="0">
              <a:solidFill>
                <a:prstClr val="white"/>
              </a:solidFill>
            </a:endParaRPr>
          </a:p>
        </p:txBody>
      </p:sp>
      <p:pic>
        <p:nvPicPr>
          <p:cNvPr id="7" name="Picture 6"/>
          <p:cNvPicPr>
            <a:picLocks noChangeAspect="1"/>
          </p:cNvPicPr>
          <p:nvPr/>
        </p:nvPicPr>
        <p:blipFill>
          <a:blip r:embed="rId3"/>
          <a:stretch>
            <a:fillRect/>
          </a:stretch>
        </p:blipFill>
        <p:spPr>
          <a:xfrm>
            <a:off x="660399" y="1982392"/>
            <a:ext cx="6650567" cy="3499774"/>
          </a:xfrm>
          <a:prstGeom prst="rect">
            <a:avLst/>
          </a:prstGeom>
        </p:spPr>
      </p:pic>
    </p:spTree>
    <p:extLst>
      <p:ext uri="{BB962C8B-B14F-4D97-AF65-F5344CB8AC3E}">
        <p14:creationId xmlns:p14="http://schemas.microsoft.com/office/powerpoint/2010/main" val="2452202437"/>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AH Cov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RBCCM_2007v1">
  <a:themeElements>
    <a:clrScheme name="2_RBCCM_2007v1 2">
      <a:dk1>
        <a:srgbClr val="000000"/>
      </a:dk1>
      <a:lt1>
        <a:srgbClr val="FFFFFF"/>
      </a:lt1>
      <a:dk2>
        <a:srgbClr val="000000"/>
      </a:dk2>
      <a:lt2>
        <a:srgbClr val="C1CCD2"/>
      </a:lt2>
      <a:accent1>
        <a:srgbClr val="0035A9"/>
      </a:accent1>
      <a:accent2>
        <a:srgbClr val="8499A6"/>
      </a:accent2>
      <a:accent3>
        <a:srgbClr val="FFFFFF"/>
      </a:accent3>
      <a:accent4>
        <a:srgbClr val="000000"/>
      </a:accent4>
      <a:accent5>
        <a:srgbClr val="AAAED1"/>
      </a:accent5>
      <a:accent6>
        <a:srgbClr val="778A96"/>
      </a:accent6>
      <a:hlink>
        <a:srgbClr val="A3A2A0"/>
      </a:hlink>
      <a:folHlink>
        <a:srgbClr val="D1DDF1"/>
      </a:folHlink>
    </a:clrScheme>
    <a:fontScheme name="2_RBCCM_2007v1">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6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6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2_RBCCM_2007v1 1">
        <a:dk1>
          <a:srgbClr val="000000"/>
        </a:dk1>
        <a:lt1>
          <a:srgbClr val="FFFFFF"/>
        </a:lt1>
        <a:dk2>
          <a:srgbClr val="000000"/>
        </a:dk2>
        <a:lt2>
          <a:srgbClr val="C1CCD2"/>
        </a:lt2>
        <a:accent1>
          <a:srgbClr val="8499A5"/>
        </a:accent1>
        <a:accent2>
          <a:srgbClr val="FCD116"/>
        </a:accent2>
        <a:accent3>
          <a:srgbClr val="FFFFFF"/>
        </a:accent3>
        <a:accent4>
          <a:srgbClr val="000000"/>
        </a:accent4>
        <a:accent5>
          <a:srgbClr val="C2CACF"/>
        </a:accent5>
        <a:accent6>
          <a:srgbClr val="E4BD13"/>
        </a:accent6>
        <a:hlink>
          <a:srgbClr val="0038A8"/>
        </a:hlink>
        <a:folHlink>
          <a:srgbClr val="7F9BD3"/>
        </a:folHlink>
      </a:clrScheme>
      <a:clrMap bg1="lt1" tx1="dk1" bg2="lt2" tx2="dk2" accent1="accent1" accent2="accent2" accent3="accent3" accent4="accent4" accent5="accent5" accent6="accent6" hlink="hlink" folHlink="folHlink"/>
    </a:extraClrScheme>
    <a:extraClrScheme>
      <a:clrScheme name="2_RBCCM_2007v1 2">
        <a:dk1>
          <a:srgbClr val="000000"/>
        </a:dk1>
        <a:lt1>
          <a:srgbClr val="FFFFFF"/>
        </a:lt1>
        <a:dk2>
          <a:srgbClr val="000000"/>
        </a:dk2>
        <a:lt2>
          <a:srgbClr val="C1CCD2"/>
        </a:lt2>
        <a:accent1>
          <a:srgbClr val="0035A9"/>
        </a:accent1>
        <a:accent2>
          <a:srgbClr val="8499A6"/>
        </a:accent2>
        <a:accent3>
          <a:srgbClr val="FFFFFF"/>
        </a:accent3>
        <a:accent4>
          <a:srgbClr val="000000"/>
        </a:accent4>
        <a:accent5>
          <a:srgbClr val="AAAED1"/>
        </a:accent5>
        <a:accent6>
          <a:srgbClr val="778A96"/>
        </a:accent6>
        <a:hlink>
          <a:srgbClr val="A3A2A0"/>
        </a:hlink>
        <a:folHlink>
          <a:srgbClr val="D1DDF1"/>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8254</TotalTime>
  <Words>1245</Words>
  <Application>Microsoft Macintosh PowerPoint</Application>
  <PresentationFormat>On-screen Show (4:3)</PresentationFormat>
  <Paragraphs>133</Paragraphs>
  <Slides>20</Slides>
  <Notes>3</Notes>
  <HiddenSlides>0</HiddenSlides>
  <MMClips>0</MMClips>
  <ScaleCrop>false</ScaleCrop>
  <HeadingPairs>
    <vt:vector size="4" baseType="variant">
      <vt:variant>
        <vt:lpstr>Theme</vt:lpstr>
      </vt:variant>
      <vt:variant>
        <vt:i4>5</vt:i4>
      </vt:variant>
      <vt:variant>
        <vt:lpstr>Slide Titles</vt:lpstr>
      </vt:variant>
      <vt:variant>
        <vt:i4>20</vt:i4>
      </vt:variant>
    </vt:vector>
  </HeadingPairs>
  <TitlesOfParts>
    <vt:vector size="25" baseType="lpstr">
      <vt:lpstr>Office Theme</vt:lpstr>
      <vt:lpstr>TAH Cover</vt:lpstr>
      <vt:lpstr>2_RBCCM_2007v1</vt:lpstr>
      <vt:lpstr>2_Office Theme</vt:lpstr>
      <vt:lpstr>1_Office Theme</vt:lpstr>
      <vt:lpstr>VALUEx Vail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American Home and the Concerned Black Clergy</dc:title>
  <dc:creator>Microsoft Office User</dc:creator>
  <cp:lastModifiedBy>Aaron Edelheit</cp:lastModifiedBy>
  <cp:revision>472</cp:revision>
  <cp:lastPrinted>2013-06-18T19:11:13Z</cp:lastPrinted>
  <dcterms:created xsi:type="dcterms:W3CDTF">2012-10-22T17:58:14Z</dcterms:created>
  <dcterms:modified xsi:type="dcterms:W3CDTF">2013-06-18T22:38:43Z</dcterms:modified>
</cp:coreProperties>
</file>