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5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Networking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Sizhao</a:t>
            </a:r>
            <a:r>
              <a:rPr lang="en-US" dirty="0" smtClean="0"/>
              <a:t> Yang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5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Sizhao</a:t>
            </a:r>
            <a:r>
              <a:rPr lang="en-US" dirty="0" smtClean="0"/>
              <a:t> Yang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Co-founder/COO of BetterWorks </a:t>
            </a:r>
          </a:p>
          <a:p>
            <a:r>
              <a:rPr lang="en-US" dirty="0" smtClean="0"/>
              <a:t>Founder Advisor for SV Angels </a:t>
            </a:r>
          </a:p>
          <a:p>
            <a:r>
              <a:rPr lang="en-US" dirty="0" smtClean="0"/>
              <a:t>Co-creator of Farmville </a:t>
            </a:r>
          </a:p>
          <a:p>
            <a:r>
              <a:rPr lang="en-US" dirty="0" smtClean="0"/>
              <a:t>Co-founder/CEO of </a:t>
            </a:r>
            <a:r>
              <a:rPr lang="en-US" dirty="0" err="1" smtClean="0"/>
              <a:t>MyMiniLife</a:t>
            </a:r>
            <a:r>
              <a:rPr lang="en-US" dirty="0" smtClean="0"/>
              <a:t> (acquired by </a:t>
            </a:r>
            <a:r>
              <a:rPr lang="en-US" dirty="0" err="1" smtClean="0"/>
              <a:t>Zynga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2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Networking -&gt; </a:t>
            </a:r>
            <a:r>
              <a:rPr lang="en-US" dirty="0" err="1" smtClean="0"/>
              <a:t>Tencent</a:t>
            </a:r>
            <a:endParaRPr lang="en-US" dirty="0" smtClean="0"/>
          </a:p>
          <a:p>
            <a:pPr lvl="1"/>
            <a:r>
              <a:rPr lang="en-US" dirty="0" smtClean="0"/>
              <a:t>Facebook</a:t>
            </a:r>
          </a:p>
          <a:p>
            <a:pPr lvl="1"/>
            <a:r>
              <a:rPr lang="en-US" dirty="0" err="1" smtClean="0"/>
              <a:t>Zynga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298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engaged network of users </a:t>
            </a:r>
          </a:p>
          <a:p>
            <a:r>
              <a:rPr lang="en-US" dirty="0" smtClean="0"/>
              <a:t>Low customer acquisition costs </a:t>
            </a:r>
          </a:p>
          <a:p>
            <a:r>
              <a:rPr lang="en-US" dirty="0" smtClean="0"/>
              <a:t>High LTV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3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Quick Facts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#2 website globally in total page views behind Google; should pass Google in first half of 2010.</a:t>
            </a:r>
          </a:p>
          <a:p>
            <a:r>
              <a:rPr lang="en-US" dirty="0"/>
              <a:t>At 30%, Facebook has the same global reach that Google had 1 year ago.</a:t>
            </a:r>
          </a:p>
          <a:p>
            <a:r>
              <a:rPr lang="en-US" dirty="0"/>
              <a:t>Both Google and Facebook should have global reach of ~50% by end of 2010.</a:t>
            </a:r>
          </a:p>
          <a:p>
            <a:r>
              <a:rPr lang="en-US" dirty="0"/>
              <a:t>2 years ago Facebook’s global reach was just 6%.</a:t>
            </a:r>
          </a:p>
          <a:p>
            <a:r>
              <a:rPr lang="en-US" dirty="0"/>
              <a:t>Internet users spend 3x as much time on a Facebook page as they spend on a Google page.</a:t>
            </a:r>
          </a:p>
          <a:p>
            <a:r>
              <a:rPr lang="en-US" dirty="0"/>
              <a:t>Over 700mm pieces of content are uploaded on Facebook daily (</a:t>
            </a:r>
            <a:r>
              <a:rPr lang="en-US" dirty="0" err="1"/>
              <a:t>eg</a:t>
            </a:r>
            <a:r>
              <a:rPr lang="en-US" dirty="0"/>
              <a:t>. 100mm photos daily).</a:t>
            </a:r>
          </a:p>
          <a:p>
            <a:r>
              <a:rPr lang="en-US" dirty="0"/>
              <a:t>Average user spends 55 minutes/day (~23% of total time online) on Facebook, 50% of users log on daily.</a:t>
            </a:r>
          </a:p>
          <a:p>
            <a:r>
              <a:rPr lang="en-US" dirty="0"/>
              <a:t>67% of US online users are on Facebook.</a:t>
            </a:r>
          </a:p>
          <a:p>
            <a:r>
              <a:rPr lang="en-US" dirty="0"/>
              <a:t>~70% of Facebook users live outside the US.</a:t>
            </a:r>
          </a:p>
          <a:p>
            <a:r>
              <a:rPr lang="en-US" dirty="0"/>
              <a:t>Among top 36 countries: Facebook’s page view rank is #1 in 4 countries; #2 in 23 countries; #3 in 9 countries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61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FB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engaged users</a:t>
            </a:r>
          </a:p>
          <a:p>
            <a:pPr lvl="1"/>
            <a:r>
              <a:rPr lang="en-US" dirty="0" smtClean="0"/>
              <a:t>400 million users with an average of 55 minutes per day </a:t>
            </a:r>
          </a:p>
          <a:p>
            <a:r>
              <a:rPr lang="en-US" dirty="0" smtClean="0"/>
              <a:t>Facebook drives more traffic to leading portals than Google </a:t>
            </a:r>
          </a:p>
          <a:p>
            <a:r>
              <a:rPr lang="en-US" dirty="0" smtClean="0"/>
              <a:t>Facebook worth 100B by 2015 by same multiples as Google based on 2015 EBITDA multiples </a:t>
            </a:r>
          </a:p>
          <a:p>
            <a:r>
              <a:rPr lang="en-US" dirty="0" smtClean="0"/>
              <a:t>Facebook is worth ~50B today. Discount of 15% </a:t>
            </a:r>
          </a:p>
          <a:p>
            <a:r>
              <a:rPr lang="en-US" dirty="0" smtClean="0"/>
              <a:t>Facebook has to earn $7 per user in EBITDA to justify valuation </a:t>
            </a:r>
          </a:p>
        </p:txBody>
      </p:sp>
    </p:spTree>
    <p:extLst>
      <p:ext uri="{BB962C8B-B14F-4D97-AF65-F5344CB8AC3E}">
        <p14:creationId xmlns:p14="http://schemas.microsoft.com/office/powerpoint/2010/main" val="413748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Facebook </a:t>
            </a:r>
            <a:endParaRPr lang="en-US" dirty="0"/>
          </a:p>
        </p:txBody>
      </p:sp>
      <p:pic>
        <p:nvPicPr>
          <p:cNvPr id="1026" name="Picture 2" descr="C:\Users\zao\Desktop\tumblr_kykrn3kgVt1qagf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7480822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5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</TotalTime>
  <Words>284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Social Networking</vt:lpstr>
      <vt:lpstr>Sizhao Yang</vt:lpstr>
      <vt:lpstr>Outline</vt:lpstr>
      <vt:lpstr>Social Networking</vt:lpstr>
      <vt:lpstr>Facebook Quick Facts </vt:lpstr>
      <vt:lpstr>FB Overview </vt:lpstr>
      <vt:lpstr>Facebook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Networking</dc:title>
  <dc:creator>zao</dc:creator>
  <cp:lastModifiedBy>Vitaliy</cp:lastModifiedBy>
  <cp:revision>6</cp:revision>
  <dcterms:created xsi:type="dcterms:W3CDTF">2006-08-16T00:00:00Z</dcterms:created>
  <dcterms:modified xsi:type="dcterms:W3CDTF">2011-06-22T16:26:18Z</dcterms:modified>
</cp:coreProperties>
</file>